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3.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 id="2147483670" r:id="rId5"/>
  </p:sldMasterIdLst>
  <p:notesMasterIdLst>
    <p:notesMasterId r:id="rId65"/>
  </p:notesMasterIdLst>
  <p:sldIdLst>
    <p:sldId id="256" r:id="rId6"/>
    <p:sldId id="293" r:id="rId7"/>
    <p:sldId id="294" r:id="rId8"/>
    <p:sldId id="271" r:id="rId9"/>
    <p:sldId id="307" r:id="rId10"/>
    <p:sldId id="267" r:id="rId11"/>
    <p:sldId id="306" r:id="rId12"/>
    <p:sldId id="305" r:id="rId13"/>
    <p:sldId id="319" r:id="rId14"/>
    <p:sldId id="303" r:id="rId15"/>
    <p:sldId id="285" r:id="rId16"/>
    <p:sldId id="300" r:id="rId17"/>
    <p:sldId id="299" r:id="rId18"/>
    <p:sldId id="286" r:id="rId19"/>
    <p:sldId id="301" r:id="rId20"/>
    <p:sldId id="287" r:id="rId21"/>
    <p:sldId id="288" r:id="rId22"/>
    <p:sldId id="290" r:id="rId23"/>
    <p:sldId id="291" r:id="rId24"/>
    <p:sldId id="292" r:id="rId25"/>
    <p:sldId id="310" r:id="rId26"/>
    <p:sldId id="313" r:id="rId27"/>
    <p:sldId id="328" r:id="rId28"/>
    <p:sldId id="330" r:id="rId29"/>
    <p:sldId id="331" r:id="rId30"/>
    <p:sldId id="332" r:id="rId31"/>
    <p:sldId id="308" r:id="rId32"/>
    <p:sldId id="333" r:id="rId33"/>
    <p:sldId id="336" r:id="rId34"/>
    <p:sldId id="320" r:id="rId35"/>
    <p:sldId id="338" r:id="rId36"/>
    <p:sldId id="339" r:id="rId37"/>
    <p:sldId id="334" r:id="rId38"/>
    <p:sldId id="340" r:id="rId39"/>
    <p:sldId id="341" r:id="rId40"/>
    <p:sldId id="316" r:id="rId41"/>
    <p:sldId id="317" r:id="rId42"/>
    <p:sldId id="321" r:id="rId43"/>
    <p:sldId id="342" r:id="rId44"/>
    <p:sldId id="343" r:id="rId45"/>
    <p:sldId id="315" r:id="rId46"/>
    <p:sldId id="314" r:id="rId47"/>
    <p:sldId id="350" r:id="rId48"/>
    <p:sldId id="351" r:id="rId49"/>
    <p:sldId id="352" r:id="rId50"/>
    <p:sldId id="353" r:id="rId51"/>
    <p:sldId id="355" r:id="rId52"/>
    <p:sldId id="354" r:id="rId53"/>
    <p:sldId id="356" r:id="rId54"/>
    <p:sldId id="357" r:id="rId55"/>
    <p:sldId id="358" r:id="rId56"/>
    <p:sldId id="349" r:id="rId57"/>
    <p:sldId id="359" r:id="rId58"/>
    <p:sldId id="346" r:id="rId59"/>
    <p:sldId id="347" r:id="rId60"/>
    <p:sldId id="274" r:id="rId61"/>
    <p:sldId id="263" r:id="rId62"/>
    <p:sldId id="264" r:id="rId63"/>
    <p:sldId id="277" r:id="rId64"/>
  </p:sldIdLst>
  <p:sldSz cx="12192000" cy="6858000"/>
  <p:notesSz cx="6858000" cy="9144000"/>
  <p:embeddedFontLst>
    <p:embeddedFont>
      <p:font typeface="Cascadia Code" panose="020B0609020000020004" pitchFamily="34" charset="0"/>
      <p:regular r:id="rId66"/>
      <p:bold r:id="rId67"/>
      <p:italic r:id="rId68"/>
      <p:boldItalic r:id="rId69"/>
    </p:embeddedFont>
    <p:embeddedFont>
      <p:font typeface="Cascadia Code SemiBold" panose="020B0609020000020004" pitchFamily="34" charset="0"/>
      <p:regular r:id="rId70"/>
      <p:bold r:id="rId71"/>
      <p:italic r:id="rId72"/>
      <p:boldItalic r:id="rId73"/>
    </p:embeddedFont>
    <p:embeddedFont>
      <p:font typeface="Open Sans" pitchFamily="2" charset="0"/>
      <p:regular r:id="rId74"/>
      <p:bold r:id="rId75"/>
      <p:italic r:id="rId76"/>
      <p:boldItalic r:id="rId77"/>
    </p:embeddedFont>
    <p:embeddedFont>
      <p:font typeface="Ubuntu" panose="020B0504030602030204" pitchFamily="34" charset="0"/>
      <p:regular r:id="rId78"/>
      <p:bold r:id="rId79"/>
      <p:italic r:id="rId80"/>
      <p:boldItalic r:id="rId81"/>
    </p:embeddedFont>
    <p:embeddedFont>
      <p:font typeface="Ubuntu Condensed" panose="020B0506030602030204" pitchFamily="3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7E6947-77B6-DB43-83EE-E30957BF70AD}">
          <p14:sldIdLst>
            <p14:sldId id="256"/>
            <p14:sldId id="293"/>
            <p14:sldId id="294"/>
            <p14:sldId id="271"/>
            <p14:sldId id="307"/>
            <p14:sldId id="267"/>
          </p14:sldIdLst>
        </p14:section>
        <p14:section name="Intro" id="{9BCE8471-468A-4538-82B3-E4E62B0A593E}">
          <p14:sldIdLst>
            <p14:sldId id="306"/>
            <p14:sldId id="305"/>
            <p14:sldId id="319"/>
            <p14:sldId id="303"/>
          </p14:sldIdLst>
        </p14:section>
        <p14:section name="Identity Types &amp; Credentials" id="{7B4C8584-5749-2E43-8D44-FE5757745918}">
          <p14:sldIdLst>
            <p14:sldId id="285"/>
            <p14:sldId id="300"/>
            <p14:sldId id="299"/>
            <p14:sldId id="286"/>
            <p14:sldId id="301"/>
            <p14:sldId id="287"/>
            <p14:sldId id="288"/>
            <p14:sldId id="290"/>
            <p14:sldId id="291"/>
            <p14:sldId id="292"/>
          </p14:sldIdLst>
        </p14:section>
        <p14:section name="Applications &amp; Resources" id="{4CE0DB14-3D5C-B44E-BBC4-A466C19442BD}">
          <p14:sldIdLst>
            <p14:sldId id="310"/>
            <p14:sldId id="313"/>
            <p14:sldId id="328"/>
            <p14:sldId id="330"/>
            <p14:sldId id="331"/>
            <p14:sldId id="332"/>
            <p14:sldId id="308"/>
            <p14:sldId id="333"/>
          </p14:sldIdLst>
        </p14:section>
        <p14:section name="Permissions &amp; Scopes" id="{767F8586-AAB5-044B-8B96-B4EE133FC3F0}">
          <p14:sldIdLst>
            <p14:sldId id="336"/>
            <p14:sldId id="320"/>
            <p14:sldId id="338"/>
            <p14:sldId id="339"/>
            <p14:sldId id="334"/>
            <p14:sldId id="340"/>
            <p14:sldId id="341"/>
          </p14:sldIdLst>
        </p14:section>
        <p14:section name="Tokens &amp; Auth Flows" id="{108F969E-DE8A-4E45-AEFC-E957DF112047}">
          <p14:sldIdLst>
            <p14:sldId id="316"/>
            <p14:sldId id="317"/>
            <p14:sldId id="321"/>
            <p14:sldId id="342"/>
            <p14:sldId id="343"/>
            <p14:sldId id="315"/>
            <p14:sldId id="314"/>
            <p14:sldId id="350"/>
            <p14:sldId id="351"/>
            <p14:sldId id="352"/>
            <p14:sldId id="353"/>
            <p14:sldId id="355"/>
            <p14:sldId id="354"/>
            <p14:sldId id="356"/>
            <p14:sldId id="357"/>
            <p14:sldId id="358"/>
            <p14:sldId id="349"/>
            <p14:sldId id="359"/>
            <p14:sldId id="346"/>
            <p14:sldId id="347"/>
            <p14:sldId id="274"/>
            <p14:sldId id="263"/>
            <p14:sldId id="264"/>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734"/>
    <a:srgbClr val="FFA803"/>
    <a:srgbClr val="001633"/>
    <a:srgbClr val="011634"/>
    <a:srgbClr val="2BD1EF"/>
    <a:srgbClr val="FFA9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5061E-E71B-BE4D-A590-8AD95782FFDE}" v="1568" dt="2024-05-24T08:21:52.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8"/>
    <p:restoredTop sz="94672"/>
  </p:normalViewPr>
  <p:slideViewPr>
    <p:cSldViewPr snapToGrid="0">
      <p:cViewPr>
        <p:scale>
          <a:sx n="97" d="100"/>
          <a:sy n="97" d="100"/>
        </p:scale>
        <p:origin x="188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fntdata"/><Relationship Id="rId87"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07:30.783"/>
    </inkml:context>
    <inkml:brush xml:id="br0">
      <inkml:brushProperty name="width" value="0.5" units="cm"/>
      <inkml:brushProperty name="height" value="1" units="cm"/>
      <inkml:brushProperty name="color" value="#FFA803"/>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3.585"/>
    </inkml:context>
    <inkml:brush xml:id="br0">
      <inkml:brushProperty name="width" value="0.1" units="cm"/>
      <inkml:brushProperty name="height" value="0.1" units="cm"/>
      <inkml:brushProperty name="color" value="#316198"/>
    </inkml:brush>
  </inkml:definitions>
  <inkml:trace contextRef="#ctx0" brushRef="#br0">0 19 24575,'15'0'0,"2"0"0,-2 0 0,3 0 0,1 0 0,-4 0 0,2 0 0,-6-4 0,2 3 0,-4-3 0,1 0 0,-1 3 0,0-4 0,1 5 0,-1 0 0,0 0 0,1 0 0,-1 0 0,0 0 0,1 0 0,-1 0 0,0 0 0,5 0 0,-4 0 0,4 0 0,-5 0 0,0 0 0,1 0 0,-5 9 0,-1 1 0,-8 9 0,-3 9 0,-5 4 0,4 9 0,-4 0 0,10 0 0,-10 0 0,6-10 0,-1-2 0,3-15 0,4 0 0,0-5 0,0 0 0,0 1 0,0-1 0,-4 5 0,3-4 0,-3 3 0,-1-3 0,4-1 0,-3 0 0,4 1 0,0-1 0,-4 0 0,3 1 0,-3-5 0,4-1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4.489"/>
    </inkml:context>
    <inkml:brush xml:id="br0">
      <inkml:brushProperty name="width" value="0.1" units="cm"/>
      <inkml:brushProperty name="height" value="0.1" units="cm"/>
      <inkml:brushProperty name="color" value="#316198"/>
    </inkml:brush>
  </inkml:definitions>
  <inkml:trace contextRef="#ctx0" brushRef="#br0">1 1 24575,'14'0'0,"0"0"0,-5 0 0,0 0 0,1 0 0,-1 0 0,0 0 0,0 0 0,5 0 0,0 0 0,15 0 0,-12 0 0,11 0 0,-18 0 0,8 0 0,-8 0 0,4 0 0,-5 0 0,0 0 0,0 0 0,1 0 0,-1 0 0,0 0 0,1 0 0,3 0 0,-2 0 0,2 0 0,-4 0 0,1 0 0,-1 0 0,0 0 0,1 0 0,-1 0 0,0 0 0,1 0 0,-1 0 0,0 0 0,-4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6.560"/>
    </inkml:context>
    <inkml:brush xml:id="br0">
      <inkml:brushProperty name="width" value="0.1" units="cm"/>
      <inkml:brushProperty name="height" value="0.1" units="cm"/>
      <inkml:brushProperty name="color" value="#316198"/>
    </inkml:brush>
  </inkml:definitions>
  <inkml:trace contextRef="#ctx0" brushRef="#br0">180 475 24575,'-14'0'0,"0"-4"0,5 3 0,-1-8 0,5 4 0,-4 0 0,4-4 0,0 4 0,-3 0 0,7-3 0,-8 2 0,4 1 0,0-3 0,-4 2 0,8-3 0,-7 4 0,7-4 0,-8 0 0,4-2 0,0-2 0,-4-1 0,8 0 0,-3-1 0,0 1 0,3 1 0,-7-2 0,7 1 0,-4-14 0,5 11 0,-4-12 0,3 10 0,-3 0 0,4 5 0,0-4 0,0 8 0,0-4 0,4 9 0,-3-4 0,3 4 0,0 0 0,-3-8 0,8 11 0,-8-10 0,7 11 0,-3-8 0,5 8 0,-1-3 0,0 4 0,-4-4 0,4 3 0,-4-3 0,4 4 0,0 0 0,1 0 0,-1 0 0,0 0 0,1 0 0,-1 0 0,5 0 0,-4 0 0,3 0 0,-3 0 0,-1 0 0,0 0 0,1 0 0,-5 4 0,3 1 0,-3 0 0,5 3 0,-1-2 0,-4 3 0,3-4 0,-2 3 0,3-2 0,0 3 0,-4 0 0,4 1 0,-4-1 0,0 0 0,3 0 0,-7 1 0,8-1 0,-8 0 0,7 1 0,-7-1 0,3 0 0,0 1 0,-3-1 0,4 0 0,-1 1 0,-3-1 0,3 5 0,-4-4 0,4 3 0,-3-3 0,3-1 0,-4 0 0,0 1 0,0-1 0,0 0 0,0 1 0,0-1 0,0 0 0,-4 1 0,3-1 0,-3 4 0,0-2 0,3 2 0,-8-8 0,8 4 0,-3-4 0,0 0 0,3 3 0,-8-7 0,8 8 0,-7-8 0,7 7 0,-8-7 0,4 3 0,0 0 0,-4-3 0,4 8 0,-4-8 0,-1 3 0,1 0 0,-1-3 0,1 3 0,0-4 0,-1 0 0,1 0 0,3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39.439"/>
    </inkml:context>
    <inkml:brush xml:id="br0">
      <inkml:brushProperty name="width" value="0.1" units="cm"/>
      <inkml:brushProperty name="height" value="0.1" units="cm"/>
      <inkml:brushProperty name="color" value="#316198"/>
    </inkml:brush>
  </inkml:definitions>
  <inkml:trace contextRef="#ctx0" brushRef="#br0">180 463 24575,'-14'-5'0,"4"-3"0,2 7 0,2-4 0,1 1 0,-3 3 0,7-7 0,-8 7 0,4-8 0,0 4 0,-3 0 0,6-4 0,-6 4 0,7-4 0,-7 3 0,2-2 0,-3 3 0,-1-5 0,5 1 0,-3 0 0,7-1 0,-8 1 0,8-1 0,-7 1 0,7-1 0,-3 1 0,0-1 0,2-3 0,-2 2 0,4-2 0,-4-1 0,3 0 0,-3-1 0,4 1 0,0 5 0,0-1 0,0 1 0,0 0 0,0-1 0,0 1 0,0-1 0,4 1 0,-3-1 0,3 1 0,0 4 0,-3-4 0,8 8 0,-8-7 0,7 3 0,-3-5 0,4 1 0,1-1 0,-1 5 0,0-3 0,1 7 0,-1-4 0,-4 1 0,4 3 0,-4-3 0,4 4 0,0 0 0,1 0 0,-1 0 0,0 0 0,1 0 0,-1 0 0,0 0 0,1 0 0,-1 0 0,0 4 0,1 1 0,-1 5 0,0-1 0,1 0 0,-1 1 0,0-1 0,1 0 0,-1 0 0,-4 1 0,3-5 0,-7 3 0,8-7 0,-8 8 0,7-4 0,-7 4 0,7 0 0,-7 1 0,4 3 0,-1-2 0,-3 2 0,3-4 0,0 5 0,-3-4 0,3 4 0,0-5 0,-3 0 0,3 1 0,-4-1 0,0 0 0,0 1 0,5-1 0,-4 0 0,3 1 0,-4-1 0,0 0 0,0 1 0,0-1 0,0 0 0,0 1 0,0-1 0,0 0 0,-4-4 0,3 4 0,-4-4 0,1 0 0,3 3 0,-7-3 0,2 5 0,1-1 0,-3 0 0,3 1 0,-5-1 0,1 0 0,-1-3 0,1 2 0,-1-7 0,1 7 0,-1-7 0,5 8 0,-3-8 0,3 3 0,-5-4 0,5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44.055"/>
    </inkml:context>
    <inkml:brush xml:id="br0">
      <inkml:brushProperty name="width" value="0.1" units="cm"/>
      <inkml:brushProperty name="height" value="0.1" units="cm"/>
      <inkml:brushProperty name="color" value="#316198"/>
    </inkml:brush>
  </inkml:definitions>
  <inkml:trace contextRef="#ctx0" brushRef="#br0">218 472 24575,'-15'0'0,"2"0"0,3 0 0,1 0 0,-1 0 0,1 0 0,0 0 0,-1 0 0,1-4 0,-1-1 0,1-5 0,-1 1 0,1 4 0,4-4 0,-4 8 0,8-7 0,-7 3 0,3-5 0,-1 1 0,-2-5 0,7 4 0,-7-4 0,6 5 0,-2-1 0,0 1 0,3-1 0,-3 1 0,0-1 0,3 1 0,-4-1 0,1 1 0,3 0 0,-3-1 0,4-3 0,0 2 0,0-7 0,0 4 0,0-1 0,0 1 0,0 5 0,0 0 0,0-1 0,0 1 0,0-1 0,0 1 0,0-1 0,0 1 0,8 0 0,-6-1 0,11 5 0,-8-4 0,4 4 0,1 0 0,-1-3 0,0 2 0,1-3 0,-1 4 0,-4-4 0,3 8 0,-7-7 0,8 7 0,-4-3 0,4 4 0,0 0 0,1 0 0,-1 0 0,0 0 0,1 0 0,3 0 0,-2 0 0,2 0 0,-4 0 0,1 4 0,-1-3 0,0 7 0,1-7 0,-1 7 0,0-3 0,1 1 0,-5 2 0,3-7 0,-7 7 0,7-7 0,-7 8 0,8-8 0,-8 7 0,7-3 0,-7 4 0,7 1 0,-7-1 0,8-4 0,-8 4 0,7-4 0,-7 4 0,7 0 0,-7 1 0,8-1 0,-8 0 0,7 1 0,-7-1 0,3 0 0,-4 1 0,4-5 0,-3 3 0,4-3 0,-5 5 0,0 3 0,0-3 0,-5 4 0,4-5 0,-3 1 0,4-1 0,0 0 0,0 1 0,-4-5 0,3 3 0,-3-3 0,-1 5 0,4-1 0,-7 0 0,7 0 0,-7 1 0,7-1 0,-8-4 0,8 4 0,-7-8 0,2 3 0,1 0 0,-3 1 0,3 0 0,-1 4 0,-2-8 0,7 7 0,-8-7 0,4 3 0,0 0 0,-3-3 0,7 8 0,-8-8 0,4 7 0,0-7 0,0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47.195"/>
    </inkml:context>
    <inkml:brush xml:id="br0">
      <inkml:brushProperty name="width" value="0.1" units="cm"/>
      <inkml:brushProperty name="height" value="0.1" units="cm"/>
      <inkml:brushProperty name="color" value="#316198"/>
    </inkml:brush>
  </inkml:definitions>
  <inkml:trace contextRef="#ctx0" brushRef="#br0">1 24 24575,'18'0'0,"1"0"0,0 0 0,9-6 0,-6 4 0,6-4 0,-9 6 0,-1 0 0,1-4 0,0 3 0,-5-3 0,4 4 0,-8 0 0,8 0 0,-8 0 0,4 0 0,-5 0 0,4 0 0,-2 0 0,2 0 0,-3 0 0,-5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53.307"/>
    </inkml:context>
    <inkml:brush xml:id="br0">
      <inkml:brushProperty name="width" value="0.1" units="cm"/>
      <inkml:brushProperty name="height" value="0.1" units="cm"/>
      <inkml:brushProperty name="color" value="#316198"/>
    </inkml:brush>
  </inkml:definitions>
  <inkml:trace contextRef="#ctx0" brushRef="#br0">1 1 24575,'0'19'0,"0"-1"0,0 1 0,6 9 0,-5 4 0,5-1 0,-6 7 0,0-7 0,0 11 0,0-11 0,5-3 0,-4-13 0,3 2 0,-4-6 0,0 2 0,4-3 0,-3-1 0,3 0 0,-4 1 0,0-1 0,0-4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4:28.712"/>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7:34.173"/>
    </inkml:context>
    <inkml:brush xml:id="br0">
      <inkml:brushProperty name="width" value="0.1" units="cm"/>
      <inkml:brushProperty name="height" value="0.1" units="cm"/>
      <inkml:brushProperty name="color" value="#FFFFFF"/>
    </inkml:brush>
  </inkml:definitions>
  <inkml:trace contextRef="#ctx0" brushRef="#br0">0 0 24575,'11'0'0,"-3"0"0,0 0 0,-3 0 0,1 0 0,-1 0 0,0 0 0,1 0 0,-1 0 0,0 0 0,1 0 0,-3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7:38.759"/>
    </inkml:context>
    <inkml:brush xml:id="br0">
      <inkml:brushProperty name="width" value="0.1" units="cm"/>
      <inkml:brushProperty name="height" value="0.1" units="cm"/>
      <inkml:brushProperty name="color" value="#FFFFFF"/>
    </inkml:brush>
  </inkml:definitions>
  <inkml:trace contextRef="#ctx0" brushRef="#br0">0 0 24575,'9'3'0,"1"0"0,-4-3 0,1 0 0,-1 0 0,-1 0 0,0 0 0,-2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07:30.784"/>
    </inkml:context>
    <inkml:brush xml:id="br0">
      <inkml:brushProperty name="width" value="0.5" units="cm"/>
      <inkml:brushProperty name="height" value="1" units="cm"/>
      <inkml:brushProperty name="color" value="#FFA803"/>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1T15:34:28.711"/>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0:28.935"/>
    </inkml:context>
    <inkml:brush xml:id="br0">
      <inkml:brushProperty name="width" value="0.1" units="cm"/>
      <inkml:brushProperty name="height" value="0.1" units="cm"/>
    </inkml:brush>
  </inkml:definitions>
  <inkml:trace contextRef="#ctx0" brushRef="#br0">8285 1283 24575,'0'-15'0,"-8"-2"0,-6-8 0,-35-6 0,-15-8 0,-13-5-2027,6 7 1,-6-2 0,-6-1 2026,2 4 0,-6 0 0,0-1 0,2 1-874,14 4 1,3 1-1,-2 1 1,-8-1 873,0 4 0,-7-1 0,-5 0 0,-1 1 0,1 1 0,4 1-723,1 0 1,4 1-1,1 2 1,-3-1-1,-7-1 723,3 2 0,-6-2 0,-4 1 0,-2-1 0,0 1 0,2 1 0,3 1-403,-4-1 0,1 2 1,1-1-1,1 2 1,2 1-1,1 1 403,-6-1 0,4 2 0,0 1 0,-1 1 0,-4 0-105,5 3 0,-4 0 0,-2 1 0,2 1 0,2 1 0,7 1 105,-9 1 0,8 1 0,0 1 0,-6-1 0,14 2 0,-6-1 0,-1 1 0,-1 0 0,2 1 0,5 0-38,-16 0 0,5 2 0,1 0 0,-5 2 38,4 0 0,-4 0 0,-1 2 0,0 0 0,4 1 66,13 1 1,1 0 0,2 2 0,-1 0 0,-2 0-67,-9 2 0,-3 1 0,0 0 0,2 1 0,4 1 0,-1 3 0,5 1 0,1 1 0,0 2 0,-1 4 0,-1 1 0,2 2 0,2-1 0,-13 3 0,3 0 0,3 1 0,9 2 0,4 2 0,7-4 1081,4-2 0,10-4-1081,-10 5 0,59-24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0:53.987"/>
    </inkml:context>
    <inkml:brush xml:id="br0">
      <inkml:brushProperty name="width" value="0.1" units="cm"/>
      <inkml:brushProperty name="height" value="0.1" units="cm"/>
    </inkml:brush>
  </inkml:definitions>
  <inkml:trace contextRef="#ctx0" brushRef="#br0">631 0 24575,'-49'51'0,"5"7"0,0 3 0,-13 8 0,17-13 0,4-6 0,14-22 0,7-13 0,2-2 0,3-4 0,1 0 0,0 1 0,-1-1 0,-3 4 0,-11 5 0,-18 22 0,-12 8 0,-10 17 0,19-26 0,15-5 0,39-29 0,54-1 0,28-4 0,-17 7 0,4 0-471,0-7 1,1 3 470,9 9 0,1 2 0,-10-7 0,-2 1 0,1 5 0,-4 1 0,-18-1 0,-1-1 0,8 0 0,1 1 0,-8 6 0,-1-2 0,1-8 0,-1 0 0,0 8 0,-4-1 0,15-8 0,-15 7 0,-31-8 0,-12-3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7.582"/>
    </inkml:context>
    <inkml:brush xml:id="br0">
      <inkml:brushProperty name="width" value="0.1" units="cm"/>
      <inkml:brushProperty name="height" value="0.1" units="cm"/>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8.633"/>
    </inkml:context>
    <inkml:brush xml:id="br0">
      <inkml:brushProperty name="width" value="0.1" units="cm"/>
      <inkml:brushProperty name="height" value="0.1" units="cm"/>
    </inkml:brush>
  </inkml:definitions>
  <inkml:trace contextRef="#ctx0" brushRef="#br0">432 1 24575,'-20'0'0,"3"0"0,7 0 0,1 0 0,0 0 0,-1 0 0,1 0 0,0 0 0,-1 0 0,-3 0 0,-1 0 0,-15 0 0,8 0 0,-7 0 0,13 4 0,2-3 0,4 3 0,-1 0 0,1-3 0,0 3 0,-1 0 0,1 1 0,0 5 0,-1-1 0,-3 0 0,2 0 0,-2 1 0,4-1 0,-1 0 0,5 0 0,-3 0 0,3 5 0,-1-4 0,-2 3 0,3-4 0,0 1 0,-3 3 0,6-3 0,-2 4 0,4-5 0,-4 0 0,3 0 0,-3 0 0,4 1 0,0-1 0,0 0 0,0 0 0,0 0 0,0 1 0,4 3 0,-3-3 0,7 3 0,-3-3 0,5-5 0,-5 3 0,3-7 0,-3 7 0,4-3 0,0 0 0,1 4 0,-1-8 0,0 7 0,0-3 0,1 0 0,3 3 0,-3-7 0,8 8 0,-4-8 0,0 3 0,-1-4 0,-3 4 0,-1-3 0,4 3 0,-3 0 0,8-3 0,-8 3 0,7-4 0,-2 4 0,-1-3 0,4 3 0,-4-4 0,0 0 0,0 0 0,-5 0 0,4 0 0,-3 0 0,4 0 0,-5 0 0,0 0 0,0 0 0,0 0 0,1 0 0,-1-4 0,0 3 0,-4-7 0,3 7 0,-7-8 0,8 8 0,-4-3 0,4 4 0,0 0 0,-4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09.883"/>
    </inkml:context>
    <inkml:brush xml:id="br0">
      <inkml:brushProperty name="width" value="0.1" units="cm"/>
      <inkml:brushProperty name="height" value="0.1" units="cm"/>
    </inkml:brush>
  </inkml:definitions>
  <inkml:trace contextRef="#ctx0" brushRef="#br0">1 426 24575,'0'-14'0,"0"-4"0,0 4 0,0-5 0,0 0 0,0-9 0,0 7 0,0-17 0,0 17 0,0-8 0,0 11 0,0-1 0,0 1 0,0-1 0,0 1 0,0 3 0,0 2 0,0 3 0,0 1 0,0 0 0,0-1 0,0 1 0,0 0 0,0-1 0,0 1 0,0 4 0,0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2.059"/>
    </inkml:context>
    <inkml:brush xml:id="br0">
      <inkml:brushProperty name="width" value="0.1" units="cm"/>
      <inkml:brushProperty name="height" value="0.1" units="cm"/>
    </inkml:brush>
  </inkml:definitions>
  <inkml:trace contextRef="#ctx0" brushRef="#br0">252 47 24575,'-9'-5'0,"4"-3"0,-3 6 0,2-2 0,-3 0 0,0 3 0,-1-3 0,5 0 0,-3 3 0,3-3 0,-5 4 0,1 0 0,4-4 0,-3 2 0,2-2 0,-3 4 0,0 0 0,-1 4 0,1-3 0,0 8 0,-1-8 0,5 7 0,-3-7 0,3 7 0,-5-3 0,1 4 0,0 1 0,-1-1 0,5 0 0,-3 0 0,7 0 0,-7 1 0,7-1 0,-4 0 0,5 0 0,0 1 0,0-1 0,0 0 0,0 0 0,4-4 0,-2 3 0,6-6 0,-3 6 0,4-7 0,0 7 0,0-7 0,1 7 0,-1-7 0,0 3 0,0 0 0,1-3 0,-1 3 0,0-4 0,0 0 0,4 0 0,-2 0 0,2 0 0,-4 0 0,0 0 0,1 0 0,-1 0 0,4 0 0,-3-4 0,12-1 0,-11 0 0,7-3 0,-9 2 0,0 1 0,0-3 0,0 3 0,1-5 0,-5 1 0,3 0 0,-7-1 0,7 1 0,-7 0 0,3-1 0,-4 1 0,0 0 0,0-1 0,4 5 0,-3 5 0,8 5 0,-8 9 0,11 0 0,-6 4 0,7-3 0,-3 2 0,-1-7 0,0 4 0,0-5 0,-4 0 0,3 0 0,-6 1 0,6-5 0,-7 3 0,7-3 0,-3 0 0,0 3 0,3-3 0,-7 5 0,8-5 0,-8 3 0,7-3 0,-7 4 0,7-4 0,-7-1 0,3-4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3.417"/>
    </inkml:context>
    <inkml:brush xml:id="br0">
      <inkml:brushProperty name="width" value="0.1" units="cm"/>
      <inkml:brushProperty name="height" value="0.1" units="cm"/>
    </inkml:brush>
  </inkml:definitions>
  <inkml:trace contextRef="#ctx0" brushRef="#br0">28 233 24575,'0'-14'0,"0"-4"0,0 4 0,-4-5 0,3 1 0,-7-1 0,7 1 0,-3-1 0,0 5 0,2 0 0,-2 1 0,4 2 0,0-2 0,0 4 0,0-1 0,0 5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18.901"/>
    </inkml:context>
    <inkml:brush xml:id="br0">
      <inkml:brushProperty name="width" value="0.1" units="cm"/>
      <inkml:brushProperty name="height" value="0.1" units="cm"/>
    </inkml:brush>
  </inkml:definitions>
  <inkml:trace contextRef="#ctx0" brushRef="#br0">19 19 24575,'-5'-9'0,"-3"4"0,7 1 0,-4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1:47.177"/>
    </inkml:context>
    <inkml:brush xml:id="br0">
      <inkml:brushProperty name="width" value="0.1" units="cm"/>
      <inkml:brushProperty name="height" value="0.1" units="cm"/>
    </inkml:brush>
  </inkml:definitions>
  <inkml:trace contextRef="#ctx0" brushRef="#br0">1 292 24575,'0'-15'0,"0"2"0,0-9 0,0 10 0,0-14 0,0 12 0,0-5 0,0 5 0,0 0 0,0 1 0,0 2 0,0-16 0,0 10 0,0-11 0,0 13 0,0 2 0,4 3 0,-3 1 0,3 12 0,-4 3 0,0 23 0,0-9 0,0 9 0,0-11 0,0 10 0,0-11 0,0 11 0,0-18 0,0 3 0,-4-4 0,3-12 0,1-3 0,1-13 0,7 1 0,-7-1 0,7 5 0,-7 0 0,7 9 0,-3 1 0,9 0 0,0-1 0,5-9 0,9 8 0,-7-6 0,7 2 0,-14 4 0,0-6 0,-5 11 0,0-3 0,0 4 0,-4 4 0,4 1 0,-8 4 0,7-4 0,-7 3 0,3-2 0,-4 3 0,4 0 0,-3 0 0,3 0 0,-4 1 0,8-9 0,-2-7 0,8-4 0,-1-7 0,-3 6 0,4-2 0,-5 3 0,-4 1 0,3 4 0,-7-3 0,7 7 0,-3-8 0,5 8 0,-1-3 0,0 4 0,0 0 0,1 0 0,-1 0 0,0 0 0,0 0 0,0 4 0,1 1 0,-1 5 0,0-1 0,0-4 0,0 3 0,1-3 0,-1 4 0,0 1 0,0-1 0,-4 0 0,4 0 0,-4 0 0,0 1 0,3-1 0,-7 0 0,7 0 0,-7 0 0,3 1 0,-4-1 0,0 0 0,0 0 0,0 1 0,0-1 0,4 0 0,-2 0 0,2 0 0,-4 1 0,0-1 0,0 0 0,0 0 0,0-4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18"/>
    </inkml:context>
    <inkml:brush xml:id="br0">
      <inkml:brushProperty name="width" value="0.5" units="cm"/>
      <inkml:brushProperty name="height" value="1" units="cm"/>
      <inkml:brushProperty name="color" value="#FFA803"/>
      <inkml:brushProperty name="tip" value="rectangle"/>
      <inkml:brushProperty name="rasterOp" value="maskPen"/>
      <inkml:brushProperty name="ignorePressure" value="1"/>
    </inkml:brush>
  </inkml:definitions>
  <inkml:trace contextRef="#ctx0" brushRef="#br0">1 2,'7140'0,"-4532"68,-354 0,-1182-60,938 13,-8 51,-706-35,807-37,-2058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16:22:12.103"/>
    </inkml:context>
    <inkml:brush xml:id="br0">
      <inkml:brushProperty name="width" value="0.1" units="cm"/>
      <inkml:brushProperty name="height" value="0.1" units="cm"/>
    </inkml:brush>
  </inkml:definitions>
  <inkml:trace contextRef="#ctx0" brushRef="#br0">294 0 24575,'-15'0'0,"2"0"0,4 0 0,-1 0 0,-13 0 0,6 0 0,-11 4 0,-1-3 0,8 8 0,-7-4 0,9 4 0,5 0 0,0-4 0,5-1 0,0-4 0,-1 0 0,5 4 0,-3-3 0,3 8 0,0-4 0,4 4 0,7 0 0,3 0 0,-4 5 0,3-4 0,-3 3 0,0-4 0,4-3 0,-8 2 0,7-3 0,-3 0 0,0 3 0,3-7 0,-3 7 0,5-7 0,-1 8 0,0-8 0,0 3 0,0 0 0,1-3 0,-1 3 0,0-4 0,0 0 0,9 0 0,-7 0 0,6 4 0,-7-3 0,-1 3 0,0-4 0,0 0 0,0 0 0,1 4 0,-1-3 0,0 3 0,0-4 0,0 0 0,1 0 0,-1 4 0,-4 2 0,-1 3 0,-4 0 0,0 0 0,0 5 0,-4 0 0,-1 0 0,-5 0 0,5-1 0,-3-7 0,7 6 0,-7-11 0,7 7 0,-8-7 0,4 4 0,0-1 0,-3-3 0,2 3 0,-17 2 0,6-5 0,-11 9 0,9-9 0,1 8 0,-1-8 0,5 3 0,0-4 0,5 0 0,0 0 0,-1 0 0,1 0 0,0 0 0,-1 0 0,1 0 0,0 0 0,-1 0 0,1 0 0,4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19"/>
    </inkml:context>
    <inkml:brush xml:id="br0">
      <inkml:brushProperty name="width" value="0.5" units="cm"/>
      <inkml:brushProperty name="height" value="1" units="cm"/>
      <inkml:brushProperty name="color" value="#FFA803"/>
      <inkml:brushProperty name="tip" value="rectangle"/>
      <inkml:brushProperty name="rasterOp" value="maskPen"/>
      <inkml:brushProperty name="ignorePressure" value="1"/>
    </inkml:brush>
  </inkml:definitions>
  <inkml:trace contextRef="#ctx0" brushRef="#br0">1 8,'5892'0,"-3741"57,-293-1,-971-49,770 11,-5 39,-582-25,665-32,-1700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20"/>
    </inkml:context>
    <inkml:brush xml:id="br0">
      <inkml:brushProperty name="width" value="0.5" units="cm"/>
      <inkml:brushProperty name="height" value="1" units="cm"/>
      <inkml:brushProperty name="color" value="#FFA902"/>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8T13:10:09.721"/>
    </inkml:context>
    <inkml:brush xml:id="br0">
      <inkml:brushProperty name="width" value="0.5" units="cm"/>
      <inkml:brushProperty name="height" value="1" units="cm"/>
      <inkml:brushProperty name="color" value="#FFA902"/>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2.966"/>
    </inkml:context>
    <inkml:brush xml:id="br0">
      <inkml:brushProperty name="width" value="0.1" units="cm"/>
      <inkml:brushProperty name="height" value="0.1" units="cm"/>
      <inkml:brushProperty name="color" value="#316198"/>
    </inkml:brush>
  </inkml:definitions>
  <inkml:trace contextRef="#ctx0" brushRef="#br0">1 1 24575,'51'0'0,"34"21"0,16 17 0,-24 3 0,2 10 0,5 7 0,-11-6 0,6 7 0,2 4 0,-3 1 0,-6-3 0,-2 1 0,-5 0 0,-4 0 0,-2 0 0,-4-2 0,0 2 0,-7-4 0,-12-8 0,-5 26 0,-26-60 0,0 1 0,-5-12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7.431"/>
    </inkml:context>
    <inkml:brush xml:id="br0">
      <inkml:brushProperty name="width" value="0.1" units="cm"/>
      <inkml:brushProperty name="height" value="0.1" units="cm"/>
      <inkml:brushProperty name="color" value="#316198"/>
    </inkml:brush>
  </inkml:definitions>
  <inkml:trace contextRef="#ctx0" brushRef="#br0">1 267 24575,'20'0'0,"6"0"0,-15 4 0,11-3 0,-8 7 0,5-7 0,-1 8 0,-3-4 0,3 4 0,-4-4 0,5 4 0,-5-4 0,4 0 0,-8-1 0,4 0 0,-5-3 0,0 8 0,1-8 0,-1 3 0,0-4 0,1 4 0,-1-3 0,-4 7 0,3-7 0,-7 8 0,8-8 0,-8 7 0,7-7 0,-3 7 0,5-7 0,-1 8 0,0-17 0,2-8 0,-5-15 0,10-19 0,-13 17 0,11-4 0,-13 22 0,8-11 0,-4 13 0,0-9 0,-1 13 0,0-1 0,1 5 0,1-3 0,2 7 0,-7-8 0,3 4 0,0 0 0,-3-4 0,8 8 0,-8-7 0,7 7 0,-7-7 0,7 7 0,-3-8 0,1 4 0,2 0 0,-7-4 0,7 4 0,-3-4 0,1-1 0,2 5 0,-7-3 0,3 6 0,-4-2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18:10:29.263"/>
    </inkml:context>
    <inkml:brush xml:id="br0">
      <inkml:brushProperty name="width" value="0.1" units="cm"/>
      <inkml:brushProperty name="height" value="0.1" units="cm"/>
      <inkml:brushProperty name="color" value="#316198"/>
    </inkml:brush>
  </inkml:definitions>
  <inkml:trace contextRef="#ctx0" brushRef="#br0">0 1 24575,'10'9'0,"3"43"0,-2 3 0,-5 20 0,10-14 0,-15-30 0,5 8 0,-1-18 0,-4 4 0,3-12 0,-4-4 0,0 1 0,0-1 0,0 5 0,0 0 0,0 5 0,0-1 0,0-3 0,0-2 0,0-7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67847-30C4-8F49-8B5C-051497844CEB}"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DB55-D855-8C44-927B-17640EAF822E}" type="slidenum">
              <a:rPr lang="en-US" smtClean="0"/>
              <a:t>‹#›</a:t>
            </a:fld>
            <a:endParaRPr lang="en-US"/>
          </a:p>
        </p:txBody>
      </p:sp>
    </p:spTree>
    <p:extLst>
      <p:ext uri="{BB962C8B-B14F-4D97-AF65-F5344CB8AC3E}">
        <p14:creationId xmlns:p14="http://schemas.microsoft.com/office/powerpoint/2010/main" val="150490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risk permissions can cause catastrophic damage if used improperly</a:t>
            </a:r>
          </a:p>
        </p:txBody>
      </p:sp>
      <p:sp>
        <p:nvSpPr>
          <p:cNvPr id="4" name="Slide Number Placeholder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1480014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42</a:t>
            </a:fld>
            <a:endParaRPr lang="en-GB"/>
          </a:p>
        </p:txBody>
      </p:sp>
    </p:spTree>
    <p:extLst>
      <p:ext uri="{BB962C8B-B14F-4D97-AF65-F5344CB8AC3E}">
        <p14:creationId xmlns:p14="http://schemas.microsoft.com/office/powerpoint/2010/main" val="192754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43</a:t>
            </a:fld>
            <a:endParaRPr lang="en-GB"/>
          </a:p>
        </p:txBody>
      </p:sp>
    </p:spTree>
    <p:extLst>
      <p:ext uri="{BB962C8B-B14F-4D97-AF65-F5344CB8AC3E}">
        <p14:creationId xmlns:p14="http://schemas.microsoft.com/office/powerpoint/2010/main" val="192092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44</a:t>
            </a:fld>
            <a:endParaRPr lang="en-GB"/>
          </a:p>
        </p:txBody>
      </p:sp>
    </p:spTree>
    <p:extLst>
      <p:ext uri="{BB962C8B-B14F-4D97-AF65-F5344CB8AC3E}">
        <p14:creationId xmlns:p14="http://schemas.microsoft.com/office/powerpoint/2010/main" val="266212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45</a:t>
            </a:fld>
            <a:endParaRPr lang="en-GB"/>
          </a:p>
        </p:txBody>
      </p:sp>
    </p:spTree>
    <p:extLst>
      <p:ext uri="{BB962C8B-B14F-4D97-AF65-F5344CB8AC3E}">
        <p14:creationId xmlns:p14="http://schemas.microsoft.com/office/powerpoint/2010/main" val="2033142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46</a:t>
            </a:fld>
            <a:endParaRPr lang="en-GB"/>
          </a:p>
        </p:txBody>
      </p:sp>
    </p:spTree>
    <p:extLst>
      <p:ext uri="{BB962C8B-B14F-4D97-AF65-F5344CB8AC3E}">
        <p14:creationId xmlns:p14="http://schemas.microsoft.com/office/powerpoint/2010/main" val="504271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47</a:t>
            </a:fld>
            <a:endParaRPr lang="en-GB"/>
          </a:p>
        </p:txBody>
      </p:sp>
    </p:spTree>
    <p:extLst>
      <p:ext uri="{BB962C8B-B14F-4D97-AF65-F5344CB8AC3E}">
        <p14:creationId xmlns:p14="http://schemas.microsoft.com/office/powerpoint/2010/main" val="269078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48</a:t>
            </a:fld>
            <a:endParaRPr lang="en-GB"/>
          </a:p>
        </p:txBody>
      </p:sp>
    </p:spTree>
    <p:extLst>
      <p:ext uri="{BB962C8B-B14F-4D97-AF65-F5344CB8AC3E}">
        <p14:creationId xmlns:p14="http://schemas.microsoft.com/office/powerpoint/2010/main" val="416023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49</a:t>
            </a:fld>
            <a:endParaRPr lang="en-GB"/>
          </a:p>
        </p:txBody>
      </p:sp>
    </p:spTree>
    <p:extLst>
      <p:ext uri="{BB962C8B-B14F-4D97-AF65-F5344CB8AC3E}">
        <p14:creationId xmlns:p14="http://schemas.microsoft.com/office/powerpoint/2010/main" val="1889031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50</a:t>
            </a:fld>
            <a:endParaRPr lang="en-GB"/>
          </a:p>
        </p:txBody>
      </p:sp>
    </p:spTree>
    <p:extLst>
      <p:ext uri="{BB962C8B-B14F-4D97-AF65-F5344CB8AC3E}">
        <p14:creationId xmlns:p14="http://schemas.microsoft.com/office/powerpoint/2010/main" val="1398018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51</a:t>
            </a:fld>
            <a:endParaRPr lang="en-GB"/>
          </a:p>
        </p:txBody>
      </p:sp>
    </p:spTree>
    <p:extLst>
      <p:ext uri="{BB962C8B-B14F-4D97-AF65-F5344CB8AC3E}">
        <p14:creationId xmlns:p14="http://schemas.microsoft.com/office/powerpoint/2010/main" val="30236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1909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psconfdemo@pipe.how</a:t>
            </a:r>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52</a:t>
            </a:fld>
            <a:endParaRPr lang="en-GB"/>
          </a:p>
        </p:txBody>
      </p:sp>
    </p:spTree>
    <p:extLst>
      <p:ext uri="{BB962C8B-B14F-4D97-AF65-F5344CB8AC3E}">
        <p14:creationId xmlns:p14="http://schemas.microsoft.com/office/powerpoint/2010/main" val="4098055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55</a:t>
            </a:fld>
            <a:endParaRPr lang="en-GB"/>
          </a:p>
        </p:txBody>
      </p:sp>
    </p:spTree>
    <p:extLst>
      <p:ext uri="{BB962C8B-B14F-4D97-AF65-F5344CB8AC3E}">
        <p14:creationId xmlns:p14="http://schemas.microsoft.com/office/powerpoint/2010/main" val="24874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60059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364098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a:t>
            </a:r>
            <a:r>
              <a:rPr lang="en-US" dirty="0" err="1"/>
              <a:t>entra</a:t>
            </a:r>
            <a:r>
              <a:rPr lang="en-US" dirty="0"/>
              <a:t>/identity-platform/reference-app-manifest</a:t>
            </a:r>
          </a:p>
        </p:txBody>
      </p:sp>
      <p:sp>
        <p:nvSpPr>
          <p:cNvPr id="4" name="Slide Number Placeholder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119839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35min</a:t>
            </a:r>
          </a:p>
        </p:txBody>
      </p:sp>
      <p:sp>
        <p:nvSpPr>
          <p:cNvPr id="4" name="Slide Number Placeholder 3"/>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57320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-us/troubleshoot/azure/</a:t>
            </a:r>
            <a:r>
              <a:rPr lang="en-US" dirty="0" err="1"/>
              <a:t>entra</a:t>
            </a:r>
            <a:r>
              <a:rPr lang="en-US" dirty="0"/>
              <a:t>/</a:t>
            </a:r>
            <a:r>
              <a:rPr lang="en-US" dirty="0" err="1"/>
              <a:t>entra</a:t>
            </a:r>
            <a:r>
              <a:rPr lang="en-US" dirty="0"/>
              <a:t>-id/governance/verify-first-party-apps-sign-in</a:t>
            </a:r>
          </a:p>
          <a:p>
            <a:r>
              <a:rPr lang="en-US" dirty="0"/>
              <a:t>List of a bunch of Microsoft application IDs</a:t>
            </a:r>
          </a:p>
          <a:p>
            <a:endParaRPr lang="en-US" dirty="0"/>
          </a:p>
          <a:p>
            <a:r>
              <a:rPr lang="en-US" dirty="0"/>
              <a:t>Some first-party (Microsoft) applications don’t show up with Service Principals in your tenant, such as Azure PowerShell. You can however technically create a service principal for your tenant and extend its permissions.</a:t>
            </a:r>
          </a:p>
        </p:txBody>
      </p:sp>
      <p:sp>
        <p:nvSpPr>
          <p:cNvPr id="4" name="Slide Number Placeholder 3"/>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271792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-us/troubleshoot/azure/</a:t>
            </a:r>
            <a:r>
              <a:rPr lang="en-US" dirty="0" err="1"/>
              <a:t>entra</a:t>
            </a:r>
            <a:r>
              <a:rPr lang="en-US" dirty="0"/>
              <a:t>/</a:t>
            </a:r>
            <a:r>
              <a:rPr lang="en-US" dirty="0" err="1"/>
              <a:t>entra</a:t>
            </a:r>
            <a:r>
              <a:rPr lang="en-US" dirty="0"/>
              <a:t>-id/governance/verify-first-party-apps-sign-in</a:t>
            </a:r>
          </a:p>
          <a:p>
            <a:r>
              <a:rPr lang="en-US" dirty="0"/>
              <a:t>List of a bunch of Microsoft application IDs</a:t>
            </a:r>
          </a:p>
          <a:p>
            <a:endParaRPr lang="en-US" dirty="0"/>
          </a:p>
          <a:p>
            <a:r>
              <a:rPr lang="en-US" dirty="0"/>
              <a:t>Some first-party (Microsoft) applications don’t show up with Service Principals in your tenant, such as Azure PowerShell. You can however technically create a service principal for your tenant and extend its permissions.</a:t>
            </a:r>
          </a:p>
        </p:txBody>
      </p:sp>
      <p:sp>
        <p:nvSpPr>
          <p:cNvPr id="4" name="Slide Number Placeholder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75937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1520785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3" name="Group 2" hidden="1">
            <a:extLst>
              <a:ext uri="{FF2B5EF4-FFF2-40B4-BE49-F238E27FC236}">
                <a16:creationId xmlns:a16="http://schemas.microsoft.com/office/drawing/2014/main" id="{B2C291BA-C5C9-2928-A3F2-74C2192BF34D}"/>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EC94C59C-A3D0-5A8D-152B-AE54B69164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377EE1A-FCA5-E4DE-E610-38C55E5C9C76}"/>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45">
            <a:extLst>
              <a:ext uri="{FF2B5EF4-FFF2-40B4-BE49-F238E27FC236}">
                <a16:creationId xmlns:a16="http://schemas.microsoft.com/office/drawing/2014/main" id="{AA525A8C-9FCF-A402-CD50-A5DBC35044F5}"/>
              </a:ext>
            </a:extLst>
          </p:cNvPr>
          <p:cNvSpPr>
            <a:spLocks noGrp="1"/>
          </p:cNvSpPr>
          <p:nvPr>
            <p:ph type="pic" sz="quarter" idx="12"/>
          </p:nvPr>
        </p:nvSpPr>
        <p:spPr>
          <a:xfrm>
            <a:off x="6269039" y="547690"/>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close/>
              </a:path>
            </a:pathLst>
          </a:custGeom>
        </p:spPr>
        <p:txBody>
          <a:bodyPr wrap="square">
            <a:noAutofit/>
          </a:bodyPr>
          <a:lstStyle>
            <a:lvl1pPr marL="0" indent="0">
              <a:buNone/>
              <a:defRPr/>
            </a:lvl1pPr>
          </a:lstStyle>
          <a:p>
            <a:endParaRPr lang="en-US"/>
          </a:p>
        </p:txBody>
      </p:sp>
      <p:sp>
        <p:nvSpPr>
          <p:cNvPr id="44" name="Freeform 43">
            <a:extLst>
              <a:ext uri="{FF2B5EF4-FFF2-40B4-BE49-F238E27FC236}">
                <a16:creationId xmlns:a16="http://schemas.microsoft.com/office/drawing/2014/main" id="{73E90723-9362-0167-C72E-6E06150E24D0}"/>
              </a:ext>
            </a:extLst>
          </p:cNvPr>
          <p:cNvSpPr/>
          <p:nvPr userDrawn="1"/>
        </p:nvSpPr>
        <p:spPr>
          <a:xfrm>
            <a:off x="6269039" y="547689"/>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83014 w 5336805"/>
              <a:gd name="connsiteY14" fmla="*/ 5394868 h 5583509"/>
              <a:gd name="connsiteX15" fmla="*/ 3772712 w 5336805"/>
              <a:gd name="connsiteY15" fmla="*/ 5397693 h 5583509"/>
              <a:gd name="connsiteX16" fmla="*/ 3748865 w 5336805"/>
              <a:gd name="connsiteY16" fmla="*/ 5458431 h 5583509"/>
              <a:gd name="connsiteX17" fmla="*/ 3547138 w 5336805"/>
              <a:gd name="connsiteY17" fmla="*/ 5571996 h 5583509"/>
              <a:gd name="connsiteX18" fmla="*/ 3417254 w 5336805"/>
              <a:gd name="connsiteY18" fmla="*/ 5571996 h 5583509"/>
              <a:gd name="connsiteX19" fmla="*/ 3137080 w 5336805"/>
              <a:gd name="connsiteY19" fmla="*/ 5571996 h 5583509"/>
              <a:gd name="connsiteX20" fmla="*/ 3095095 w 5336805"/>
              <a:gd name="connsiteY20" fmla="*/ 5583509 h 5583509"/>
              <a:gd name="connsiteX21" fmla="*/ 3095095 w 5336805"/>
              <a:gd name="connsiteY21" fmla="*/ 5571996 h 5583509"/>
              <a:gd name="connsiteX22" fmla="*/ 365760 w 5336805"/>
              <a:gd name="connsiteY22" fmla="*/ 5571996 h 5583509"/>
              <a:gd name="connsiteX23" fmla="*/ 235876 w 5336805"/>
              <a:gd name="connsiteY23" fmla="*/ 5571996 h 5583509"/>
              <a:gd name="connsiteX24" fmla="*/ 4793 w 5336805"/>
              <a:gd name="connsiteY24" fmla="*/ 5383658 h 5583509"/>
              <a:gd name="connsiteX25" fmla="*/ 1 w 5336805"/>
              <a:gd name="connsiteY25" fmla="*/ 5336130 h 5583509"/>
              <a:gd name="connsiteX26" fmla="*/ 1 w 5336805"/>
              <a:gd name="connsiteY26" fmla="*/ 4384311 h 5583509"/>
              <a:gd name="connsiteX27" fmla="*/ 0 w 5336805"/>
              <a:gd name="connsiteY27" fmla="*/ 4384311 h 5583509"/>
              <a:gd name="connsiteX28" fmla="*/ 0 w 5336805"/>
              <a:gd name="connsiteY28" fmla="*/ 365759 h 5583509"/>
              <a:gd name="connsiteX29" fmla="*/ 0 w 5336805"/>
              <a:gd name="connsiteY29" fmla="*/ 235875 h 5583509"/>
              <a:gd name="connsiteX30" fmla="*/ 188339 w 5336805"/>
              <a:gd name="connsiteY30" fmla="*/ 4791 h 5583509"/>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 name="connsiteX30" fmla="*/ 235872 w 5336805"/>
              <a:gd name="connsiteY30" fmla="*/ 0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lnTo>
                  <a:pt x="235872" y="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7E7BD3-2058-F752-DBB6-1F4250323830}"/>
              </a:ext>
            </a:extLst>
          </p:cNvPr>
          <p:cNvSpPr>
            <a:spLocks noGrp="1"/>
          </p:cNvSpPr>
          <p:nvPr>
            <p:ph type="title"/>
          </p:nvPr>
        </p:nvSpPr>
        <p:spPr>
          <a:xfrm>
            <a:off x="584563" y="2522539"/>
            <a:ext cx="5336812" cy="2963862"/>
          </a:xfrm>
        </p:spPr>
        <p:txBody>
          <a:bodyPr anchor="b"/>
          <a:lstStyle>
            <a:lvl1pPr>
              <a:defRPr sz="4400"/>
            </a:lvl1pPr>
          </a:lstStyle>
          <a:p>
            <a:r>
              <a:rPr lang="en-US" dirty="0"/>
              <a:t>Click to edit Master title style</a:t>
            </a:r>
          </a:p>
        </p:txBody>
      </p:sp>
      <p:sp>
        <p:nvSpPr>
          <p:cNvPr id="10" name="Text Placeholder 9">
            <a:extLst>
              <a:ext uri="{FF2B5EF4-FFF2-40B4-BE49-F238E27FC236}">
                <a16:creationId xmlns:a16="http://schemas.microsoft.com/office/drawing/2014/main" id="{E98E0DFE-FC9A-5FF7-743F-E34E79D16FA9}"/>
              </a:ext>
            </a:extLst>
          </p:cNvPr>
          <p:cNvSpPr>
            <a:spLocks noGrp="1"/>
          </p:cNvSpPr>
          <p:nvPr>
            <p:ph type="body" sz="quarter" idx="10"/>
          </p:nvPr>
        </p:nvSpPr>
        <p:spPr>
          <a:xfrm>
            <a:off x="593725" y="5600973"/>
            <a:ext cx="5336812" cy="530225"/>
          </a:xfrm>
        </p:spPr>
        <p:txBody>
          <a:bodyPr/>
          <a:lstStyle>
            <a:lvl1pPr marL="0" indent="0">
              <a:buNone/>
              <a:defRPr/>
            </a:lvl1pPr>
            <a:lvl2pPr marL="457200" indent="0">
              <a:buNone/>
              <a:defRPr/>
            </a:lvl2pPr>
          </a:lstStyle>
          <a:p>
            <a:pPr lvl="0"/>
            <a:r>
              <a:rPr lang="en-US" dirty="0"/>
              <a:t>Click to edit Master text styles</a:t>
            </a:r>
          </a:p>
        </p:txBody>
      </p:sp>
      <p:sp>
        <p:nvSpPr>
          <p:cNvPr id="37" name="DateBlob">
            <a:extLst>
              <a:ext uri="{FF2B5EF4-FFF2-40B4-BE49-F238E27FC236}">
                <a16:creationId xmlns:a16="http://schemas.microsoft.com/office/drawing/2014/main" id="{62E5E090-C804-3D3F-9B8D-7A420D03C77B}"/>
              </a:ext>
            </a:extLst>
          </p:cNvPr>
          <p:cNvSpPr/>
          <p:nvPr userDrawn="1"/>
        </p:nvSpPr>
        <p:spPr>
          <a:xfrm>
            <a:off x="10146532" y="5703174"/>
            <a:ext cx="1459312" cy="325821"/>
          </a:xfrm>
          <a:prstGeom prst="roundRect">
            <a:avLst>
              <a:gd name="adj" fmla="val 50000"/>
            </a:avLst>
          </a:prstGeom>
          <a:gradFill flip="none" rotWithShape="1">
            <a:gsLst>
              <a:gs pos="0">
                <a:schemeClr val="accent1"/>
              </a:gs>
              <a:gs pos="100000">
                <a:schemeClr val="accent2"/>
              </a:gs>
              <a:gs pos="100000">
                <a:schemeClr val="accent2">
                  <a:lumMod val="10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Placeholder">
            <a:extLst>
              <a:ext uri="{FF2B5EF4-FFF2-40B4-BE49-F238E27FC236}">
                <a16:creationId xmlns:a16="http://schemas.microsoft.com/office/drawing/2014/main" id="{40C29792-C354-7F43-6D85-D499867FE9A6}"/>
              </a:ext>
            </a:extLst>
          </p:cNvPr>
          <p:cNvSpPr>
            <a:spLocks noGrp="1"/>
          </p:cNvSpPr>
          <p:nvPr>
            <p:ph type="body" sz="quarter" idx="11" hasCustomPrompt="1"/>
          </p:nvPr>
        </p:nvSpPr>
        <p:spPr>
          <a:xfrm>
            <a:off x="10256108" y="5703174"/>
            <a:ext cx="1235676" cy="325821"/>
          </a:xfrm>
        </p:spPr>
        <p:txBody>
          <a:bodyPr anchor="ctr"/>
          <a:lstStyle>
            <a:lvl1pPr marL="0" indent="0" algn="ctr">
              <a:lnSpc>
                <a:spcPct val="100000"/>
              </a:lnSpc>
              <a:buNone/>
              <a:defRPr sz="1300">
                <a:solidFill>
                  <a:schemeClr val="bg1"/>
                </a:solidFill>
              </a:defRPr>
            </a:lvl1pPr>
            <a:lvl2pPr marL="457200" indent="0">
              <a:buNone/>
              <a:defRPr/>
            </a:lvl2pPr>
          </a:lstStyle>
          <a:p>
            <a:pPr lvl="0"/>
            <a:r>
              <a:rPr lang="en-US" dirty="0"/>
              <a:t>Date</a:t>
            </a:r>
          </a:p>
        </p:txBody>
      </p:sp>
    </p:spTree>
    <p:extLst>
      <p:ext uri="{BB962C8B-B14F-4D97-AF65-F5344CB8AC3E}">
        <p14:creationId xmlns:p14="http://schemas.microsoft.com/office/powerpoint/2010/main" val="840100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5633D7B2-6307-7A90-FDD0-FC1B9CF95487}"/>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8" name="Footer Placeholder" hidden="1">
            <a:extLst>
              <a:ext uri="{FF2B5EF4-FFF2-40B4-BE49-F238E27FC236}">
                <a16:creationId xmlns:a16="http://schemas.microsoft.com/office/drawing/2014/main" id="{ABF5D1DA-41C2-EEAF-84AD-22BC7718A609}"/>
              </a:ext>
            </a:extLst>
          </p:cNvPr>
          <p:cNvSpPr>
            <a:spLocks noGrp="1"/>
          </p:cNvSpPr>
          <p:nvPr>
            <p:ph type="ftr" sz="quarter" idx="13"/>
          </p:nvPr>
        </p:nvSpPr>
        <p:spPr/>
        <p:txBody>
          <a:bodyPr/>
          <a:lstStyle/>
          <a:p>
            <a:r>
              <a:rPr lang="en-US"/>
              <a:t>UNORDINARY CLOUD CONSULTING</a:t>
            </a:r>
          </a:p>
        </p:txBody>
      </p:sp>
      <p:sp>
        <p:nvSpPr>
          <p:cNvPr id="6" name="Picture Placeholder">
            <a:extLst>
              <a:ext uri="{FF2B5EF4-FFF2-40B4-BE49-F238E27FC236}">
                <a16:creationId xmlns:a16="http://schemas.microsoft.com/office/drawing/2014/main" id="{17E3035A-9118-5BF5-9A86-2BD18B0F425B}"/>
              </a:ext>
            </a:extLst>
          </p:cNvPr>
          <p:cNvSpPr>
            <a:spLocks noGrp="1"/>
          </p:cNvSpPr>
          <p:nvPr>
            <p:ph type="pic" sz="quarter" idx="12"/>
          </p:nvPr>
        </p:nvSpPr>
        <p:spPr>
          <a:xfrm>
            <a:off x="6269038" y="547688"/>
            <a:ext cx="5327650" cy="5578475"/>
          </a:xfrm>
          <a:prstGeom prst="roundRect">
            <a:avLst>
              <a:gd name="adj" fmla="val 4653"/>
            </a:avLst>
          </a:prstGeom>
        </p:spPr>
        <p:txBody>
          <a:bodyPr/>
          <a:lstStyle>
            <a:lvl1pPr marL="0" indent="0">
              <a:buNone/>
              <a:defRPr/>
            </a:lvl1pPr>
          </a:lstStyle>
          <a:p>
            <a:endParaRPr lang="en-US"/>
          </a:p>
        </p:txBody>
      </p:sp>
      <p:sp>
        <p:nvSpPr>
          <p:cNvPr id="5" name="Content Placeholder">
            <a:extLst>
              <a:ext uri="{FF2B5EF4-FFF2-40B4-BE49-F238E27FC236}">
                <a16:creationId xmlns:a16="http://schemas.microsoft.com/office/drawing/2014/main" id="{0107AA79-D3E3-77C1-6FB4-9D19A0032050}"/>
              </a:ext>
            </a:extLst>
          </p:cNvPr>
          <p:cNvSpPr>
            <a:spLocks noGrp="1"/>
          </p:cNvSpPr>
          <p:nvPr>
            <p:ph sz="quarter" idx="11" hasCustomPrompt="1"/>
          </p:nvPr>
        </p:nvSpPr>
        <p:spPr>
          <a:xfrm>
            <a:off x="593726" y="1535113"/>
            <a:ext cx="5326882" cy="4591050"/>
          </a:xfrm>
        </p:spPr>
        <p:txBody>
          <a:bodyPr/>
          <a:lstStyle/>
          <a:p>
            <a:pPr lvl="0"/>
            <a:r>
              <a:rPr lang="en-US"/>
              <a:t>Here you can add text, image, video, image, table, or </a:t>
            </a:r>
            <a:r>
              <a:rPr lang="en-US" err="1"/>
              <a:t>smartart</a:t>
            </a:r>
            <a:r>
              <a:rPr lang="en-US"/>
              <a:t>. Use one of the icons below.</a:t>
            </a:r>
          </a:p>
        </p:txBody>
      </p:sp>
      <p:sp>
        <p:nvSpPr>
          <p:cNvPr id="2" name="Title">
            <a:extLst>
              <a:ext uri="{FF2B5EF4-FFF2-40B4-BE49-F238E27FC236}">
                <a16:creationId xmlns:a16="http://schemas.microsoft.com/office/drawing/2014/main" id="{096120A5-AAE5-F9C8-E529-92C3F4A41A4D}"/>
              </a:ext>
            </a:extLst>
          </p:cNvPr>
          <p:cNvSpPr>
            <a:spLocks noGrp="1"/>
          </p:cNvSpPr>
          <p:nvPr>
            <p:ph type="title"/>
          </p:nvPr>
        </p:nvSpPr>
        <p:spPr>
          <a:xfrm>
            <a:off x="593725" y="547688"/>
            <a:ext cx="5327650" cy="639762"/>
          </a:xfrm>
        </p:spPr>
        <p:txBody>
          <a:bodyPr/>
          <a:lstStyle/>
          <a:p>
            <a:r>
              <a:rPr lang="en-US"/>
              <a:t>Click to edit Master title style</a:t>
            </a:r>
          </a:p>
        </p:txBody>
      </p:sp>
    </p:spTree>
    <p:extLst>
      <p:ext uri="{BB962C8B-B14F-4D97-AF65-F5344CB8AC3E}">
        <p14:creationId xmlns:p14="http://schemas.microsoft.com/office/powerpoint/2010/main" val="376965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EFF3BCC0-F684-B52D-52EC-BE7678A96623}"/>
              </a:ext>
            </a:extLst>
          </p:cNvPr>
          <p:cNvSpPr/>
          <p:nvPr userDrawn="1"/>
        </p:nvSpPr>
        <p:spPr>
          <a:xfrm>
            <a:off x="593725"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a:solidFill>
            <a:schemeClr val="tx1">
              <a:alpha val="971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Picture Placeholder 55">
            <a:extLst>
              <a:ext uri="{FF2B5EF4-FFF2-40B4-BE49-F238E27FC236}">
                <a16:creationId xmlns:a16="http://schemas.microsoft.com/office/drawing/2014/main" id="{D0A94EA6-0D06-9CC9-0663-F854BB55C8BE}"/>
              </a:ext>
            </a:extLst>
          </p:cNvPr>
          <p:cNvSpPr>
            <a:spLocks noGrp="1"/>
          </p:cNvSpPr>
          <p:nvPr>
            <p:ph type="pic" sz="quarter" idx="17"/>
          </p:nvPr>
        </p:nvSpPr>
        <p:spPr>
          <a:xfrm>
            <a:off x="593726"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id="{6EFA57A1-051E-B66D-406B-C2238E9EFC4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E912CA8-F300-CFD5-FEE4-61195E6464EE}"/>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4">
            <a:extLst>
              <a:ext uri="{FF2B5EF4-FFF2-40B4-BE49-F238E27FC236}">
                <a16:creationId xmlns:a16="http://schemas.microsoft.com/office/drawing/2014/main" id="{6A8A418B-A3FE-0478-C718-A1654CD9CDB8}"/>
              </a:ext>
            </a:extLst>
          </p:cNvPr>
          <p:cNvSpPr>
            <a:spLocks noGrp="1"/>
          </p:cNvSpPr>
          <p:nvPr>
            <p:ph type="body" sz="quarter" idx="12"/>
          </p:nvPr>
        </p:nvSpPr>
        <p:spPr>
          <a:xfrm>
            <a:off x="4376738"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3B1600-8F1B-128F-F2DA-8863756C5076}"/>
              </a:ext>
            </a:extLst>
          </p:cNvPr>
          <p:cNvSpPr>
            <a:spLocks noGrp="1"/>
          </p:cNvSpPr>
          <p:nvPr>
            <p:ph type="body" sz="quarter" idx="13"/>
          </p:nvPr>
        </p:nvSpPr>
        <p:spPr>
          <a:xfrm>
            <a:off x="8161339"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3C743B4-B3F5-05FE-3818-A49D530C6C73}"/>
              </a:ext>
            </a:extLst>
          </p:cNvPr>
          <p:cNvSpPr>
            <a:spLocks noGrp="1"/>
          </p:cNvSpPr>
          <p:nvPr>
            <p:ph type="body" sz="quarter" idx="15"/>
          </p:nvPr>
        </p:nvSpPr>
        <p:spPr>
          <a:xfrm>
            <a:off x="4376738"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7AEC3D0F-8B32-F4C5-25CE-D51D6F46E4EC}"/>
              </a:ext>
            </a:extLst>
          </p:cNvPr>
          <p:cNvSpPr>
            <a:spLocks noGrp="1"/>
          </p:cNvSpPr>
          <p:nvPr>
            <p:ph type="body" sz="quarter" idx="16"/>
          </p:nvPr>
        </p:nvSpPr>
        <p:spPr>
          <a:xfrm>
            <a:off x="8161339"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grpSp>
        <p:nvGrpSpPr>
          <p:cNvPr id="57" name="Group 56">
            <a:extLst>
              <a:ext uri="{FF2B5EF4-FFF2-40B4-BE49-F238E27FC236}">
                <a16:creationId xmlns:a16="http://schemas.microsoft.com/office/drawing/2014/main" id="{55E453E7-159D-BDB0-F04B-AD38B95ADE92}"/>
              </a:ext>
            </a:extLst>
          </p:cNvPr>
          <p:cNvGrpSpPr/>
          <p:nvPr userDrawn="1"/>
        </p:nvGrpSpPr>
        <p:grpSpPr>
          <a:xfrm>
            <a:off x="3533776" y="1638300"/>
            <a:ext cx="390524" cy="390524"/>
            <a:chOff x="3430589" y="1535113"/>
            <a:chExt cx="596898" cy="596898"/>
          </a:xfrm>
        </p:grpSpPr>
        <p:sp>
          <p:nvSpPr>
            <p:cNvPr id="50" name="Oval 49">
              <a:extLst>
                <a:ext uri="{FF2B5EF4-FFF2-40B4-BE49-F238E27FC236}">
                  <a16:creationId xmlns:a16="http://schemas.microsoft.com/office/drawing/2014/main" id="{6BE2CC2C-3466-EE7E-4A6F-A0A88D312F09}"/>
                </a:ext>
              </a:extLst>
            </p:cNvPr>
            <p:cNvSpPr/>
            <p:nvPr userDrawn="1"/>
          </p:nvSpPr>
          <p:spPr>
            <a:xfrm>
              <a:off x="3430589" y="1535113"/>
              <a:ext cx="596898" cy="596898"/>
            </a:xfrm>
            <a:prstGeom prst="ellipse">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D7EC21B5-E236-23E8-D3B5-D6029BA9B4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5526" y="1670050"/>
              <a:ext cx="327024" cy="327024"/>
            </a:xfrm>
            <a:prstGeom prst="rect">
              <a:avLst/>
            </a:prstGeom>
          </p:spPr>
        </p:pic>
      </p:grpSp>
      <p:sp>
        <p:nvSpPr>
          <p:cNvPr id="161" name="Footer Placeholder 160">
            <a:extLst>
              <a:ext uri="{FF2B5EF4-FFF2-40B4-BE49-F238E27FC236}">
                <a16:creationId xmlns:a16="http://schemas.microsoft.com/office/drawing/2014/main" id="{61352565-5FC4-F17A-D9BA-EB701B82BDAF}"/>
              </a:ext>
            </a:extLst>
          </p:cNvPr>
          <p:cNvSpPr>
            <a:spLocks noGrp="1"/>
          </p:cNvSpPr>
          <p:nvPr>
            <p:ph type="ftr" sz="quarter" idx="18"/>
          </p:nvPr>
        </p:nvSpPr>
        <p:spPr/>
        <p:txBody>
          <a:bodyPr/>
          <a:lstStyle/>
          <a:p>
            <a:r>
              <a:rPr lang="en-US"/>
              <a:t>UNORDINARY CLOUD CONSULTING</a:t>
            </a:r>
          </a:p>
        </p:txBody>
      </p:sp>
    </p:spTree>
    <p:extLst>
      <p:ext uri="{BB962C8B-B14F-4D97-AF65-F5344CB8AC3E}">
        <p14:creationId xmlns:p14="http://schemas.microsoft.com/office/powerpoint/2010/main" val="802936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9E912CA8-F300-CFD5-FEE4-61195E6464EE}"/>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161" name="Footer Placeholder" hidden="1">
            <a:extLst>
              <a:ext uri="{FF2B5EF4-FFF2-40B4-BE49-F238E27FC236}">
                <a16:creationId xmlns:a16="http://schemas.microsoft.com/office/drawing/2014/main" id="{61352565-5FC4-F17A-D9BA-EB701B82BDAF}"/>
              </a:ext>
            </a:extLst>
          </p:cNvPr>
          <p:cNvSpPr>
            <a:spLocks noGrp="1"/>
          </p:cNvSpPr>
          <p:nvPr>
            <p:ph type="ftr" sz="quarter" idx="18"/>
          </p:nvPr>
        </p:nvSpPr>
        <p:spPr/>
        <p:txBody>
          <a:bodyPr/>
          <a:lstStyle/>
          <a:p>
            <a:r>
              <a:rPr lang="en-US"/>
              <a:t>UNORDINARY CLOUD CONSULTING</a:t>
            </a:r>
          </a:p>
        </p:txBody>
      </p:sp>
      <p:sp>
        <p:nvSpPr>
          <p:cNvPr id="55" name="Freeform 54">
            <a:extLst>
              <a:ext uri="{FF2B5EF4-FFF2-40B4-BE49-F238E27FC236}">
                <a16:creationId xmlns:a16="http://schemas.microsoft.com/office/drawing/2014/main" id="{EFF3BCC0-F684-B52D-52EC-BE7678A96623}"/>
              </a:ext>
            </a:extLst>
          </p:cNvPr>
          <p:cNvSpPr/>
          <p:nvPr userDrawn="1"/>
        </p:nvSpPr>
        <p:spPr>
          <a:xfrm>
            <a:off x="593725"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a:solidFill>
            <a:schemeClr val="tx1">
              <a:alpha val="971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Picture Placeholder 55">
            <a:extLst>
              <a:ext uri="{FF2B5EF4-FFF2-40B4-BE49-F238E27FC236}">
                <a16:creationId xmlns:a16="http://schemas.microsoft.com/office/drawing/2014/main" id="{D0A94EA6-0D06-9CC9-0663-F854BB55C8BE}"/>
              </a:ext>
            </a:extLst>
          </p:cNvPr>
          <p:cNvSpPr>
            <a:spLocks noGrp="1"/>
          </p:cNvSpPr>
          <p:nvPr>
            <p:ph type="pic" sz="quarter" idx="17"/>
          </p:nvPr>
        </p:nvSpPr>
        <p:spPr>
          <a:xfrm>
            <a:off x="593726"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id="{6EFA57A1-051E-B66D-406B-C2238E9EFC4E}"/>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6A8A418B-A3FE-0478-C718-A1654CD9CDB8}"/>
              </a:ext>
            </a:extLst>
          </p:cNvPr>
          <p:cNvSpPr>
            <a:spLocks noGrp="1"/>
          </p:cNvSpPr>
          <p:nvPr>
            <p:ph type="body" sz="quarter" idx="12"/>
          </p:nvPr>
        </p:nvSpPr>
        <p:spPr>
          <a:xfrm>
            <a:off x="4376738"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3B1600-8F1B-128F-F2DA-8863756C5076}"/>
              </a:ext>
            </a:extLst>
          </p:cNvPr>
          <p:cNvSpPr>
            <a:spLocks noGrp="1"/>
          </p:cNvSpPr>
          <p:nvPr>
            <p:ph type="body" sz="quarter" idx="13"/>
          </p:nvPr>
        </p:nvSpPr>
        <p:spPr>
          <a:xfrm>
            <a:off x="8161339"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3C743B4-B3F5-05FE-3818-A49D530C6C73}"/>
              </a:ext>
            </a:extLst>
          </p:cNvPr>
          <p:cNvSpPr>
            <a:spLocks noGrp="1"/>
          </p:cNvSpPr>
          <p:nvPr>
            <p:ph type="body" sz="quarter" idx="15"/>
          </p:nvPr>
        </p:nvSpPr>
        <p:spPr>
          <a:xfrm>
            <a:off x="4376738"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7AEC3D0F-8B32-F4C5-25CE-D51D6F46E4EC}"/>
              </a:ext>
            </a:extLst>
          </p:cNvPr>
          <p:cNvSpPr>
            <a:spLocks noGrp="1"/>
          </p:cNvSpPr>
          <p:nvPr>
            <p:ph type="body" sz="quarter" idx="16"/>
          </p:nvPr>
        </p:nvSpPr>
        <p:spPr>
          <a:xfrm>
            <a:off x="8161339"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589958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D41F3486-EC40-872A-19D7-CCD5DDD3F5BB}"/>
              </a:ext>
            </a:extLst>
          </p:cNvPr>
          <p:cNvSpPr>
            <a:spLocks noGrp="1" noRot="1" noMove="1" noResize="1" noEditPoints="1" noAdjustHandles="1" noChangeArrowheads="1" noChangeShapeType="1"/>
          </p:cNvSpPr>
          <p:nvPr>
            <p:ph type="sldNum" sz="quarter" idx="10"/>
          </p:nvPr>
        </p:nvSpPr>
        <p:spPr/>
        <p:txBody>
          <a:bodyPr/>
          <a:lstStyle/>
          <a:p>
            <a:fld id="{2A7EA07E-DF68-5342-AFBC-85EE9EF5B26A}" type="slidenum">
              <a:rPr lang="en-US" smtClean="0"/>
              <a:pPr/>
              <a:t>‹#›</a:t>
            </a:fld>
            <a:endParaRPr lang="en-US"/>
          </a:p>
        </p:txBody>
      </p:sp>
      <p:sp>
        <p:nvSpPr>
          <p:cNvPr id="16" name="Footer Placeholder" hidden="1">
            <a:extLst>
              <a:ext uri="{FF2B5EF4-FFF2-40B4-BE49-F238E27FC236}">
                <a16:creationId xmlns:a16="http://schemas.microsoft.com/office/drawing/2014/main" id="{42FE86C9-7783-FFDA-8B62-20B952B4046B}"/>
              </a:ext>
            </a:extLst>
          </p:cNvPr>
          <p:cNvSpPr>
            <a:spLocks noGrp="1" noRot="1" noMove="1" noResize="1" noEditPoints="1" noAdjustHandles="1" noChangeArrowheads="1" noChangeShapeType="1"/>
          </p:cNvSpPr>
          <p:nvPr>
            <p:ph type="ftr" sz="quarter" idx="22"/>
          </p:nvPr>
        </p:nvSpPr>
        <p:spPr/>
        <p:txBody>
          <a:bodyPr/>
          <a:lstStyle/>
          <a:p>
            <a:r>
              <a:rPr lang="en-US"/>
              <a:t>UNORDINARY CLOUD CONSULTING</a:t>
            </a:r>
          </a:p>
        </p:txBody>
      </p:sp>
      <p:sp>
        <p:nvSpPr>
          <p:cNvPr id="14" name="Rounded Rectangle 13">
            <a:extLst>
              <a:ext uri="{FF2B5EF4-FFF2-40B4-BE49-F238E27FC236}">
                <a16:creationId xmlns:a16="http://schemas.microsoft.com/office/drawing/2014/main" id="{099D5917-85D9-B873-6028-324555800E09}"/>
              </a:ext>
            </a:extLst>
          </p:cNvPr>
          <p:cNvSpPr/>
          <p:nvPr userDrawn="1"/>
        </p:nvSpPr>
        <p:spPr>
          <a:xfrm>
            <a:off x="4376738"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DEEED49-431E-A70D-EB88-3D23E4437E92}"/>
              </a:ext>
            </a:extLst>
          </p:cNvPr>
          <p:cNvSpPr/>
          <p:nvPr userDrawn="1"/>
        </p:nvSpPr>
        <p:spPr>
          <a:xfrm>
            <a:off x="8161339"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DE157B2-3DDD-01E6-6A7E-ACAD2EBD1D82}"/>
              </a:ext>
            </a:extLst>
          </p:cNvPr>
          <p:cNvSpPr/>
          <p:nvPr userDrawn="1"/>
        </p:nvSpPr>
        <p:spPr>
          <a:xfrm>
            <a:off x="593725"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22251-92BD-0C3D-B6F4-1DEF99D614C8}"/>
              </a:ext>
            </a:extLst>
          </p:cNvPr>
          <p:cNvSpPr>
            <a:spLocks noGrp="1"/>
          </p:cNvSpPr>
          <p:nvPr>
            <p:ph type="title"/>
          </p:nvPr>
        </p:nvSpPr>
        <p:spPr>
          <a:xfrm>
            <a:off x="593725" y="547688"/>
            <a:ext cx="11004550" cy="639762"/>
          </a:xfrm>
        </p:spPr>
        <p:txBody>
          <a:bodyPr/>
          <a:lstStyle/>
          <a:p>
            <a:r>
              <a:rPr lang="en-US"/>
              <a:t>Click to edit Master title style</a:t>
            </a:r>
          </a:p>
        </p:txBody>
      </p:sp>
      <p:sp>
        <p:nvSpPr>
          <p:cNvPr id="4" name="Text Placeholder 4">
            <a:extLst>
              <a:ext uri="{FF2B5EF4-FFF2-40B4-BE49-F238E27FC236}">
                <a16:creationId xmlns:a16="http://schemas.microsoft.com/office/drawing/2014/main" id="{26419647-A7EB-A41E-F703-C373732A4724}"/>
              </a:ext>
            </a:extLst>
          </p:cNvPr>
          <p:cNvSpPr>
            <a:spLocks noGrp="1"/>
          </p:cNvSpPr>
          <p:nvPr>
            <p:ph type="body" sz="quarter" idx="12"/>
          </p:nvPr>
        </p:nvSpPr>
        <p:spPr>
          <a:xfrm>
            <a:off x="4376738"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79075A-F204-EB53-AB7C-71FC2B2FF34B}"/>
              </a:ext>
            </a:extLst>
          </p:cNvPr>
          <p:cNvSpPr>
            <a:spLocks noGrp="1"/>
          </p:cNvSpPr>
          <p:nvPr>
            <p:ph type="body" sz="quarter" idx="13"/>
          </p:nvPr>
        </p:nvSpPr>
        <p:spPr>
          <a:xfrm>
            <a:off x="8161339"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15CEDAB-E2C1-2AB6-7C5F-33529D4AD23C}"/>
              </a:ext>
            </a:extLst>
          </p:cNvPr>
          <p:cNvSpPr>
            <a:spLocks noGrp="1"/>
          </p:cNvSpPr>
          <p:nvPr>
            <p:ph type="body" sz="quarter" idx="15"/>
          </p:nvPr>
        </p:nvSpPr>
        <p:spPr>
          <a:xfrm>
            <a:off x="4975226"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F6E3DEEC-7438-A4B7-16E7-760D84786118}"/>
              </a:ext>
            </a:extLst>
          </p:cNvPr>
          <p:cNvSpPr>
            <a:spLocks noGrp="1"/>
          </p:cNvSpPr>
          <p:nvPr>
            <p:ph type="body" sz="quarter" idx="16"/>
          </p:nvPr>
        </p:nvSpPr>
        <p:spPr>
          <a:xfrm>
            <a:off x="8759827"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3B695FC2-F2B4-A38C-6424-2A9CB98FD2E5}"/>
              </a:ext>
            </a:extLst>
          </p:cNvPr>
          <p:cNvSpPr>
            <a:spLocks noGrp="1"/>
          </p:cNvSpPr>
          <p:nvPr>
            <p:ph type="body" sz="quarter" idx="17"/>
          </p:nvPr>
        </p:nvSpPr>
        <p:spPr>
          <a:xfrm>
            <a:off x="593725"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08DFBB4-93F8-438C-9395-E066A7218C18}"/>
              </a:ext>
            </a:extLst>
          </p:cNvPr>
          <p:cNvSpPr>
            <a:spLocks noGrp="1"/>
          </p:cNvSpPr>
          <p:nvPr>
            <p:ph type="body" sz="quarter" idx="18"/>
          </p:nvPr>
        </p:nvSpPr>
        <p:spPr>
          <a:xfrm>
            <a:off x="1192213"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A78FF661-05FC-EB72-09DD-6CB153EBDAFF}"/>
              </a:ext>
            </a:extLst>
          </p:cNvPr>
          <p:cNvSpPr>
            <a:spLocks noGrp="1"/>
          </p:cNvSpPr>
          <p:nvPr>
            <p:ph type="body" sz="quarter" idx="19" hasCustomPrompt="1"/>
          </p:nvPr>
        </p:nvSpPr>
        <p:spPr>
          <a:xfrm>
            <a:off x="4431013" y="1591201"/>
            <a:ext cx="403200" cy="336887"/>
          </a:xfrm>
        </p:spPr>
        <p:txBody>
          <a:bodyPr anchor="t"/>
          <a:lstStyle>
            <a:lvl1pPr marL="0" indent="0">
              <a:buNone/>
              <a:defRPr sz="1600" b="1">
                <a:solidFill>
                  <a:schemeClr val="accent3"/>
                </a:solidFill>
              </a:defRPr>
            </a:lvl1pPr>
          </a:lstStyle>
          <a:p>
            <a:pPr lvl="0"/>
            <a:r>
              <a:rPr lang="en-US"/>
              <a:t>02.</a:t>
            </a:r>
          </a:p>
        </p:txBody>
      </p:sp>
      <p:sp>
        <p:nvSpPr>
          <p:cNvPr id="11" name="Text Placeholder 4">
            <a:extLst>
              <a:ext uri="{FF2B5EF4-FFF2-40B4-BE49-F238E27FC236}">
                <a16:creationId xmlns:a16="http://schemas.microsoft.com/office/drawing/2014/main" id="{C3055F0F-692D-0C26-F897-5850826ED8E9}"/>
              </a:ext>
            </a:extLst>
          </p:cNvPr>
          <p:cNvSpPr>
            <a:spLocks noGrp="1"/>
          </p:cNvSpPr>
          <p:nvPr>
            <p:ph type="body" sz="quarter" idx="20" hasCustomPrompt="1"/>
          </p:nvPr>
        </p:nvSpPr>
        <p:spPr>
          <a:xfrm>
            <a:off x="8215614" y="1591201"/>
            <a:ext cx="403200" cy="336887"/>
          </a:xfrm>
        </p:spPr>
        <p:txBody>
          <a:bodyPr anchor="t"/>
          <a:lstStyle>
            <a:lvl1pPr marL="0" indent="0">
              <a:buNone/>
              <a:defRPr sz="1600" b="1">
                <a:solidFill>
                  <a:schemeClr val="accent3"/>
                </a:solidFill>
              </a:defRPr>
            </a:lvl1pPr>
          </a:lstStyle>
          <a:p>
            <a:pPr lvl="0"/>
            <a:r>
              <a:rPr lang="en-US"/>
              <a:t>03.</a:t>
            </a:r>
          </a:p>
        </p:txBody>
      </p:sp>
      <p:sp>
        <p:nvSpPr>
          <p:cNvPr id="12" name="Text Placeholder 4">
            <a:extLst>
              <a:ext uri="{FF2B5EF4-FFF2-40B4-BE49-F238E27FC236}">
                <a16:creationId xmlns:a16="http://schemas.microsoft.com/office/drawing/2014/main" id="{AAC6F851-41D1-CF86-CEDF-76742687BCE7}"/>
              </a:ext>
            </a:extLst>
          </p:cNvPr>
          <p:cNvSpPr>
            <a:spLocks noGrp="1"/>
          </p:cNvSpPr>
          <p:nvPr>
            <p:ph type="body" sz="quarter" idx="21" hasCustomPrompt="1"/>
          </p:nvPr>
        </p:nvSpPr>
        <p:spPr>
          <a:xfrm>
            <a:off x="648000" y="1591201"/>
            <a:ext cx="403200" cy="336887"/>
          </a:xfrm>
        </p:spPr>
        <p:txBody>
          <a:bodyPr anchor="t"/>
          <a:lstStyle>
            <a:lvl1pPr marL="0" indent="0">
              <a:buNone/>
              <a:defRPr sz="1600" b="1">
                <a:solidFill>
                  <a:schemeClr val="accent3"/>
                </a:solidFill>
              </a:defRPr>
            </a:lvl1pPr>
          </a:lstStyle>
          <a:p>
            <a:pPr lvl="0"/>
            <a:r>
              <a:rPr lang="en-US"/>
              <a:t>01.</a:t>
            </a:r>
          </a:p>
        </p:txBody>
      </p:sp>
    </p:spTree>
    <p:extLst>
      <p:ext uri="{BB962C8B-B14F-4D97-AF65-F5344CB8AC3E}">
        <p14:creationId xmlns:p14="http://schemas.microsoft.com/office/powerpoint/2010/main" val="4241794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CB95D69A-748D-D7B4-1025-F6CD66CA8E18}"/>
              </a:ext>
            </a:extLst>
          </p:cNvPr>
          <p:cNvSpPr>
            <a:spLocks noGrp="1" noRot="1" noMove="1" noResize="1" noEditPoints="1" noAdjustHandles="1" noChangeArrowheads="1" noChangeShapeType="1"/>
          </p:cNvSpPr>
          <p:nvPr>
            <p:ph type="sldNum" sz="quarter" idx="10"/>
          </p:nvPr>
        </p:nvSpPr>
        <p:spPr/>
        <p:txBody>
          <a:bodyPr/>
          <a:lstStyle/>
          <a:p>
            <a:fld id="{2A7EA07E-DF68-5342-AFBC-85EE9EF5B26A}" type="slidenum">
              <a:rPr lang="en-US" smtClean="0"/>
              <a:pPr/>
              <a:t>‹#›</a:t>
            </a:fld>
            <a:endParaRPr lang="en-US"/>
          </a:p>
        </p:txBody>
      </p:sp>
      <p:sp>
        <p:nvSpPr>
          <p:cNvPr id="22" name="Footer Placeholder" hidden="1">
            <a:extLst>
              <a:ext uri="{FF2B5EF4-FFF2-40B4-BE49-F238E27FC236}">
                <a16:creationId xmlns:a16="http://schemas.microsoft.com/office/drawing/2014/main" id="{CE8875CD-626B-10F6-B5BA-51F4C1AE5602}"/>
              </a:ext>
            </a:extLst>
          </p:cNvPr>
          <p:cNvSpPr>
            <a:spLocks noGrp="1" noRot="1" noMove="1" noResize="1" noEditPoints="1" noAdjustHandles="1" noChangeArrowheads="1" noChangeShapeType="1"/>
          </p:cNvSpPr>
          <p:nvPr>
            <p:ph type="ftr" sz="quarter" idx="31"/>
          </p:nvPr>
        </p:nvSpPr>
        <p:spPr/>
        <p:txBody>
          <a:bodyPr/>
          <a:lstStyle/>
          <a:p>
            <a:r>
              <a:rPr lang="en-US"/>
              <a:t>UNORDINARY CLOUD CONSULTING</a:t>
            </a:r>
          </a:p>
        </p:txBody>
      </p:sp>
      <p:sp>
        <p:nvSpPr>
          <p:cNvPr id="17" name="Content4">
            <a:extLst>
              <a:ext uri="{FF2B5EF4-FFF2-40B4-BE49-F238E27FC236}">
                <a16:creationId xmlns:a16="http://schemas.microsoft.com/office/drawing/2014/main" id="{7E06F3D3-0A1D-040F-2BCB-B2B210F738CC}"/>
              </a:ext>
            </a:extLst>
          </p:cNvPr>
          <p:cNvSpPr>
            <a:spLocks noGrp="1"/>
          </p:cNvSpPr>
          <p:nvPr>
            <p:ph type="body" sz="quarter" idx="28"/>
          </p:nvPr>
        </p:nvSpPr>
        <p:spPr>
          <a:xfrm>
            <a:off x="6269038" y="4773813"/>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Background4">
            <a:extLst>
              <a:ext uri="{FF2B5EF4-FFF2-40B4-BE49-F238E27FC236}">
                <a16:creationId xmlns:a16="http://schemas.microsoft.com/office/drawing/2014/main" id="{1BAE8253-90C5-577F-B9FB-DC639D7D042B}"/>
              </a:ext>
            </a:extLst>
          </p:cNvPr>
          <p:cNvSpPr/>
          <p:nvPr userDrawn="1"/>
        </p:nvSpPr>
        <p:spPr>
          <a:xfrm>
            <a:off x="6269038" y="3974801"/>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4">
            <a:extLst>
              <a:ext uri="{FF2B5EF4-FFF2-40B4-BE49-F238E27FC236}">
                <a16:creationId xmlns:a16="http://schemas.microsoft.com/office/drawing/2014/main" id="{630637F1-DD85-CFB4-502B-6522F675AA73}"/>
              </a:ext>
            </a:extLst>
          </p:cNvPr>
          <p:cNvSpPr>
            <a:spLocks noGrp="1"/>
          </p:cNvSpPr>
          <p:nvPr>
            <p:ph type="body" sz="quarter" idx="29"/>
          </p:nvPr>
        </p:nvSpPr>
        <p:spPr>
          <a:xfrm>
            <a:off x="6867526" y="4030889"/>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9" name="Number4">
            <a:extLst>
              <a:ext uri="{FF2B5EF4-FFF2-40B4-BE49-F238E27FC236}">
                <a16:creationId xmlns:a16="http://schemas.microsoft.com/office/drawing/2014/main" id="{2A566010-C4D0-03F2-A322-F26701DEADCD}"/>
              </a:ext>
            </a:extLst>
          </p:cNvPr>
          <p:cNvSpPr>
            <a:spLocks noGrp="1"/>
          </p:cNvSpPr>
          <p:nvPr>
            <p:ph type="body" sz="quarter" idx="30" hasCustomPrompt="1"/>
          </p:nvPr>
        </p:nvSpPr>
        <p:spPr>
          <a:xfrm>
            <a:off x="6323313" y="4030889"/>
            <a:ext cx="403200" cy="336887"/>
          </a:xfrm>
        </p:spPr>
        <p:txBody>
          <a:bodyPr anchor="t"/>
          <a:lstStyle>
            <a:lvl1pPr marL="0" indent="0">
              <a:buNone/>
              <a:defRPr sz="1600" b="1">
                <a:solidFill>
                  <a:schemeClr val="accent3"/>
                </a:solidFill>
              </a:defRPr>
            </a:lvl1pPr>
          </a:lstStyle>
          <a:p>
            <a:pPr lvl="0"/>
            <a:r>
              <a:rPr lang="en-US"/>
              <a:t>04.</a:t>
            </a:r>
          </a:p>
        </p:txBody>
      </p:sp>
      <p:sp>
        <p:nvSpPr>
          <p:cNvPr id="9" name="Content3">
            <a:extLst>
              <a:ext uri="{FF2B5EF4-FFF2-40B4-BE49-F238E27FC236}">
                <a16:creationId xmlns:a16="http://schemas.microsoft.com/office/drawing/2014/main" id="{D62638C0-2D60-9521-7106-C2B6BD8A4EBB}"/>
              </a:ext>
            </a:extLst>
          </p:cNvPr>
          <p:cNvSpPr>
            <a:spLocks noGrp="1"/>
          </p:cNvSpPr>
          <p:nvPr>
            <p:ph type="body" sz="quarter" idx="22"/>
          </p:nvPr>
        </p:nvSpPr>
        <p:spPr>
          <a:xfrm>
            <a:off x="6269038" y="2334125"/>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Background3">
            <a:extLst>
              <a:ext uri="{FF2B5EF4-FFF2-40B4-BE49-F238E27FC236}">
                <a16:creationId xmlns:a16="http://schemas.microsoft.com/office/drawing/2014/main" id="{1A8C329E-0FE7-30DE-29F0-FF5DA1E17395}"/>
              </a:ext>
            </a:extLst>
          </p:cNvPr>
          <p:cNvSpPr/>
          <p:nvPr userDrawn="1"/>
        </p:nvSpPr>
        <p:spPr>
          <a:xfrm>
            <a:off x="6269038" y="1535113"/>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3">
            <a:extLst>
              <a:ext uri="{FF2B5EF4-FFF2-40B4-BE49-F238E27FC236}">
                <a16:creationId xmlns:a16="http://schemas.microsoft.com/office/drawing/2014/main" id="{9386E4E2-43C6-EB96-7628-765994A334CE}"/>
              </a:ext>
            </a:extLst>
          </p:cNvPr>
          <p:cNvSpPr>
            <a:spLocks noGrp="1"/>
          </p:cNvSpPr>
          <p:nvPr>
            <p:ph type="body" sz="quarter" idx="23"/>
          </p:nvPr>
        </p:nvSpPr>
        <p:spPr>
          <a:xfrm>
            <a:off x="6867526" y="1591201"/>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1" name="Number3">
            <a:extLst>
              <a:ext uri="{FF2B5EF4-FFF2-40B4-BE49-F238E27FC236}">
                <a16:creationId xmlns:a16="http://schemas.microsoft.com/office/drawing/2014/main" id="{400F0C10-BCB9-9A8B-1CCD-61F1335B1393}"/>
              </a:ext>
            </a:extLst>
          </p:cNvPr>
          <p:cNvSpPr>
            <a:spLocks noGrp="1"/>
          </p:cNvSpPr>
          <p:nvPr>
            <p:ph type="body" sz="quarter" idx="24" hasCustomPrompt="1"/>
          </p:nvPr>
        </p:nvSpPr>
        <p:spPr>
          <a:xfrm>
            <a:off x="6323313" y="1591201"/>
            <a:ext cx="403200" cy="336887"/>
          </a:xfrm>
        </p:spPr>
        <p:txBody>
          <a:bodyPr anchor="t"/>
          <a:lstStyle>
            <a:lvl1pPr marL="0" indent="0">
              <a:buNone/>
              <a:defRPr sz="1600" b="1">
                <a:solidFill>
                  <a:schemeClr val="accent3"/>
                </a:solidFill>
              </a:defRPr>
            </a:lvl1pPr>
          </a:lstStyle>
          <a:p>
            <a:pPr lvl="0"/>
            <a:r>
              <a:rPr lang="en-US"/>
              <a:t>03.</a:t>
            </a:r>
          </a:p>
        </p:txBody>
      </p:sp>
      <p:sp>
        <p:nvSpPr>
          <p:cNvPr id="13" name="Content2">
            <a:extLst>
              <a:ext uri="{FF2B5EF4-FFF2-40B4-BE49-F238E27FC236}">
                <a16:creationId xmlns:a16="http://schemas.microsoft.com/office/drawing/2014/main" id="{7FE09A46-6316-7476-0727-ADEFBC81C5EC}"/>
              </a:ext>
            </a:extLst>
          </p:cNvPr>
          <p:cNvSpPr>
            <a:spLocks noGrp="1"/>
          </p:cNvSpPr>
          <p:nvPr>
            <p:ph type="body" sz="quarter" idx="25"/>
          </p:nvPr>
        </p:nvSpPr>
        <p:spPr>
          <a:xfrm>
            <a:off x="593725" y="4773813"/>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Background2">
            <a:extLst>
              <a:ext uri="{FF2B5EF4-FFF2-40B4-BE49-F238E27FC236}">
                <a16:creationId xmlns:a16="http://schemas.microsoft.com/office/drawing/2014/main" id="{91E70790-7283-E9D1-F7B2-7243ED33EFAA}"/>
              </a:ext>
            </a:extLst>
          </p:cNvPr>
          <p:cNvSpPr/>
          <p:nvPr userDrawn="1"/>
        </p:nvSpPr>
        <p:spPr>
          <a:xfrm>
            <a:off x="593725" y="3974801"/>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2">
            <a:extLst>
              <a:ext uri="{FF2B5EF4-FFF2-40B4-BE49-F238E27FC236}">
                <a16:creationId xmlns:a16="http://schemas.microsoft.com/office/drawing/2014/main" id="{84CE79EF-ADC0-A469-2A62-815335F6EC56}"/>
              </a:ext>
            </a:extLst>
          </p:cNvPr>
          <p:cNvSpPr>
            <a:spLocks noGrp="1"/>
          </p:cNvSpPr>
          <p:nvPr>
            <p:ph type="body" sz="quarter" idx="26"/>
          </p:nvPr>
        </p:nvSpPr>
        <p:spPr>
          <a:xfrm>
            <a:off x="1192213" y="4030889"/>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5" name="Number2">
            <a:extLst>
              <a:ext uri="{FF2B5EF4-FFF2-40B4-BE49-F238E27FC236}">
                <a16:creationId xmlns:a16="http://schemas.microsoft.com/office/drawing/2014/main" id="{6DE671E5-3594-4EFE-08F3-7BF9DA245280}"/>
              </a:ext>
            </a:extLst>
          </p:cNvPr>
          <p:cNvSpPr>
            <a:spLocks noGrp="1"/>
          </p:cNvSpPr>
          <p:nvPr>
            <p:ph type="body" sz="quarter" idx="27" hasCustomPrompt="1"/>
          </p:nvPr>
        </p:nvSpPr>
        <p:spPr>
          <a:xfrm>
            <a:off x="648000" y="4030889"/>
            <a:ext cx="403200" cy="336887"/>
          </a:xfrm>
        </p:spPr>
        <p:txBody>
          <a:bodyPr anchor="t"/>
          <a:lstStyle>
            <a:lvl1pPr marL="0" indent="0">
              <a:buNone/>
              <a:defRPr sz="1600" b="1">
                <a:solidFill>
                  <a:schemeClr val="accent3"/>
                </a:solidFill>
              </a:defRPr>
            </a:lvl1pPr>
          </a:lstStyle>
          <a:p>
            <a:pPr lvl="0"/>
            <a:r>
              <a:rPr lang="en-US"/>
              <a:t>02.</a:t>
            </a:r>
          </a:p>
        </p:txBody>
      </p:sp>
      <p:sp>
        <p:nvSpPr>
          <p:cNvPr id="5" name="Content1">
            <a:extLst>
              <a:ext uri="{FF2B5EF4-FFF2-40B4-BE49-F238E27FC236}">
                <a16:creationId xmlns:a16="http://schemas.microsoft.com/office/drawing/2014/main" id="{F37C08C6-5115-D747-4C82-A15234CDF233}"/>
              </a:ext>
            </a:extLst>
          </p:cNvPr>
          <p:cNvSpPr>
            <a:spLocks noGrp="1"/>
          </p:cNvSpPr>
          <p:nvPr>
            <p:ph type="body" sz="quarter" idx="17"/>
          </p:nvPr>
        </p:nvSpPr>
        <p:spPr>
          <a:xfrm>
            <a:off x="593725" y="2334125"/>
            <a:ext cx="5327650" cy="13454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Background1">
            <a:extLst>
              <a:ext uri="{FF2B5EF4-FFF2-40B4-BE49-F238E27FC236}">
                <a16:creationId xmlns:a16="http://schemas.microsoft.com/office/drawing/2014/main" id="{69F0D207-451C-F654-1638-2137F7B746FA}"/>
              </a:ext>
            </a:extLst>
          </p:cNvPr>
          <p:cNvSpPr/>
          <p:nvPr userDrawn="1"/>
        </p:nvSpPr>
        <p:spPr>
          <a:xfrm>
            <a:off x="593725" y="1535113"/>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1">
            <a:extLst>
              <a:ext uri="{FF2B5EF4-FFF2-40B4-BE49-F238E27FC236}">
                <a16:creationId xmlns:a16="http://schemas.microsoft.com/office/drawing/2014/main" id="{AE70E0F1-681F-2689-B086-046302015CBD}"/>
              </a:ext>
            </a:extLst>
          </p:cNvPr>
          <p:cNvSpPr>
            <a:spLocks noGrp="1"/>
          </p:cNvSpPr>
          <p:nvPr>
            <p:ph type="body" sz="quarter" idx="18"/>
          </p:nvPr>
        </p:nvSpPr>
        <p:spPr>
          <a:xfrm>
            <a:off x="1192213" y="1591201"/>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7" name="Number1">
            <a:extLst>
              <a:ext uri="{FF2B5EF4-FFF2-40B4-BE49-F238E27FC236}">
                <a16:creationId xmlns:a16="http://schemas.microsoft.com/office/drawing/2014/main" id="{21C8C717-A5E8-A1D9-22A0-9BE3EB43FD34}"/>
              </a:ext>
            </a:extLst>
          </p:cNvPr>
          <p:cNvSpPr>
            <a:spLocks noGrp="1"/>
          </p:cNvSpPr>
          <p:nvPr>
            <p:ph type="body" sz="quarter" idx="21" hasCustomPrompt="1"/>
          </p:nvPr>
        </p:nvSpPr>
        <p:spPr>
          <a:xfrm>
            <a:off x="648000" y="1591201"/>
            <a:ext cx="403200" cy="336887"/>
          </a:xfrm>
        </p:spPr>
        <p:txBody>
          <a:bodyPr anchor="t"/>
          <a:lstStyle>
            <a:lvl1pPr marL="0" indent="0">
              <a:buNone/>
              <a:defRPr sz="1600" b="1">
                <a:solidFill>
                  <a:schemeClr val="accent3"/>
                </a:solidFill>
              </a:defRPr>
            </a:lvl1pPr>
          </a:lstStyle>
          <a:p>
            <a:pPr lvl="0"/>
            <a:r>
              <a:rPr lang="en-US"/>
              <a:t>01.</a:t>
            </a:r>
          </a:p>
        </p:txBody>
      </p:sp>
      <p:sp>
        <p:nvSpPr>
          <p:cNvPr id="2" name="Title">
            <a:extLst>
              <a:ext uri="{FF2B5EF4-FFF2-40B4-BE49-F238E27FC236}">
                <a16:creationId xmlns:a16="http://schemas.microsoft.com/office/drawing/2014/main" id="{51B0DDA0-78DF-3E07-D82C-EEA2054EA1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681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2F937BA-04ED-B1D6-6DA6-D766A596467F}"/>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0329A596-0EDC-4AD0-4C4A-4DD7462E84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74" t="7986" r="51357" b="10671"/>
          <a:stretch/>
        </p:blipFill>
        <p:spPr>
          <a:xfrm>
            <a:off x="593727" y="547688"/>
            <a:ext cx="5336805" cy="5578474"/>
          </a:xfrm>
          <a:custGeom>
            <a:avLst/>
            <a:gdLst>
              <a:gd name="connsiteX0" fmla="*/ 3743881 w 5336805"/>
              <a:gd name="connsiteY0" fmla="*/ 3949700 h 5578474"/>
              <a:gd name="connsiteX1" fmla="*/ 3508005 w 5336805"/>
              <a:gd name="connsiteY1" fmla="*/ 4185576 h 5578474"/>
              <a:gd name="connsiteX2" fmla="*/ 3508005 w 5336805"/>
              <a:gd name="connsiteY2" fmla="*/ 4315460 h 5578474"/>
              <a:gd name="connsiteX3" fmla="*/ 3508005 w 5336805"/>
              <a:gd name="connsiteY3" fmla="*/ 5212712 h 5578474"/>
              <a:gd name="connsiteX4" fmla="*/ 4239525 w 5336805"/>
              <a:gd name="connsiteY4" fmla="*/ 5212712 h 5578474"/>
              <a:gd name="connsiteX5" fmla="*/ 4239525 w 5336805"/>
              <a:gd name="connsiteY5" fmla="*/ 4315460 h 5578474"/>
              <a:gd name="connsiteX6" fmla="*/ 4239525 w 5336805"/>
              <a:gd name="connsiteY6" fmla="*/ 4185576 h 5578474"/>
              <a:gd name="connsiteX7" fmla="*/ 4003650 w 5336805"/>
              <a:gd name="connsiteY7" fmla="*/ 3949700 h 5578474"/>
              <a:gd name="connsiteX8" fmla="*/ 3873765 w 5336805"/>
              <a:gd name="connsiteY8" fmla="*/ 3949700 h 5578474"/>
              <a:gd name="connsiteX9" fmla="*/ 1097279 w 5336805"/>
              <a:gd name="connsiteY9" fmla="*/ 0 h 5578474"/>
              <a:gd name="connsiteX10" fmla="*/ 1097280 w 5336805"/>
              <a:gd name="connsiteY10" fmla="*/ 0 h 5578474"/>
              <a:gd name="connsiteX11" fmla="*/ 1097280 w 5336805"/>
              <a:gd name="connsiteY11" fmla="*/ 365760 h 5578474"/>
              <a:gd name="connsiteX12" fmla="*/ 1097279 w 5336805"/>
              <a:gd name="connsiteY12" fmla="*/ 365760 h 5578474"/>
              <a:gd name="connsiteX13" fmla="*/ 235875 w 5336805"/>
              <a:gd name="connsiteY13" fmla="*/ 0 h 5578474"/>
              <a:gd name="connsiteX14" fmla="*/ 365759 w 5336805"/>
              <a:gd name="connsiteY14" fmla="*/ 0 h 5578474"/>
              <a:gd name="connsiteX15" fmla="*/ 365760 w 5336805"/>
              <a:gd name="connsiteY15" fmla="*/ 0 h 5578474"/>
              <a:gd name="connsiteX16" fmla="*/ 495644 w 5336805"/>
              <a:gd name="connsiteY16" fmla="*/ 0 h 5578474"/>
              <a:gd name="connsiteX17" fmla="*/ 731519 w 5336805"/>
              <a:gd name="connsiteY17" fmla="*/ 235876 h 5578474"/>
              <a:gd name="connsiteX18" fmla="*/ 731519 w 5336805"/>
              <a:gd name="connsiteY18" fmla="*/ 365760 h 5578474"/>
              <a:gd name="connsiteX19" fmla="*/ 731519 w 5336805"/>
              <a:gd name="connsiteY19" fmla="*/ 1609090 h 5578474"/>
              <a:gd name="connsiteX20" fmla="*/ 731519 w 5336805"/>
              <a:gd name="connsiteY20" fmla="*/ 1738974 h 5578474"/>
              <a:gd name="connsiteX21" fmla="*/ 967395 w 5336805"/>
              <a:gd name="connsiteY21" fmla="*/ 1974850 h 5578474"/>
              <a:gd name="connsiteX22" fmla="*/ 1097279 w 5336805"/>
              <a:gd name="connsiteY22" fmla="*/ 1974850 h 5578474"/>
              <a:gd name="connsiteX23" fmla="*/ 1227163 w 5336805"/>
              <a:gd name="connsiteY23" fmla="*/ 1974850 h 5578474"/>
              <a:gd name="connsiteX24" fmla="*/ 1463039 w 5336805"/>
              <a:gd name="connsiteY24" fmla="*/ 1738974 h 5578474"/>
              <a:gd name="connsiteX25" fmla="*/ 1463039 w 5336805"/>
              <a:gd name="connsiteY25" fmla="*/ 1609090 h 5578474"/>
              <a:gd name="connsiteX26" fmla="*/ 1463039 w 5336805"/>
              <a:gd name="connsiteY26" fmla="*/ 365761 h 5578474"/>
              <a:gd name="connsiteX27" fmla="*/ 1463040 w 5336805"/>
              <a:gd name="connsiteY27" fmla="*/ 365761 h 5578474"/>
              <a:gd name="connsiteX28" fmla="*/ 1463040 w 5336805"/>
              <a:gd name="connsiteY28" fmla="*/ 235877 h 5578474"/>
              <a:gd name="connsiteX29" fmla="*/ 1698915 w 5336805"/>
              <a:gd name="connsiteY29" fmla="*/ 1 h 5578474"/>
              <a:gd name="connsiteX30" fmla="*/ 1828799 w 5336805"/>
              <a:gd name="connsiteY30" fmla="*/ 1 h 5578474"/>
              <a:gd name="connsiteX31" fmla="*/ 1828799 w 5336805"/>
              <a:gd name="connsiteY31" fmla="*/ 0 h 5578474"/>
              <a:gd name="connsiteX32" fmla="*/ 4971045 w 5336805"/>
              <a:gd name="connsiteY32" fmla="*/ 0 h 5578474"/>
              <a:gd name="connsiteX33" fmla="*/ 4971045 w 5336805"/>
              <a:gd name="connsiteY33" fmla="*/ 1 h 5578474"/>
              <a:gd name="connsiteX34" fmla="*/ 5100928 w 5336805"/>
              <a:gd name="connsiteY34" fmla="*/ 1 h 5578474"/>
              <a:gd name="connsiteX35" fmla="*/ 5336805 w 5336805"/>
              <a:gd name="connsiteY35" fmla="*/ 235877 h 5578474"/>
              <a:gd name="connsiteX36" fmla="*/ 5336805 w 5336805"/>
              <a:gd name="connsiteY36" fmla="*/ 365761 h 5578474"/>
              <a:gd name="connsiteX37" fmla="*/ 5336805 w 5336805"/>
              <a:gd name="connsiteY37" fmla="*/ 5212714 h 5578474"/>
              <a:gd name="connsiteX38" fmla="*/ 5336805 w 5336805"/>
              <a:gd name="connsiteY38" fmla="*/ 5342598 h 5578474"/>
              <a:gd name="connsiteX39" fmla="*/ 5100928 w 5336805"/>
              <a:gd name="connsiteY39" fmla="*/ 5578474 h 5578474"/>
              <a:gd name="connsiteX40" fmla="*/ 4971045 w 5336805"/>
              <a:gd name="connsiteY40" fmla="*/ 5578474 h 5578474"/>
              <a:gd name="connsiteX41" fmla="*/ 4605285 w 5336805"/>
              <a:gd name="connsiteY41" fmla="*/ 5578474 h 5578474"/>
              <a:gd name="connsiteX42" fmla="*/ 4475401 w 5336805"/>
              <a:gd name="connsiteY42" fmla="*/ 5578474 h 5578474"/>
              <a:gd name="connsiteX43" fmla="*/ 4239525 w 5336805"/>
              <a:gd name="connsiteY43" fmla="*/ 5342598 h 5578474"/>
              <a:gd name="connsiteX44" fmla="*/ 4239525 w 5336805"/>
              <a:gd name="connsiteY44" fmla="*/ 5212714 h 5578474"/>
              <a:gd name="connsiteX45" fmla="*/ 3873765 w 5336805"/>
              <a:gd name="connsiteY45" fmla="*/ 5212714 h 5578474"/>
              <a:gd name="connsiteX46" fmla="*/ 3508005 w 5336805"/>
              <a:gd name="connsiteY46" fmla="*/ 5212714 h 5578474"/>
              <a:gd name="connsiteX47" fmla="*/ 3508005 w 5336805"/>
              <a:gd name="connsiteY47" fmla="*/ 5342598 h 5578474"/>
              <a:gd name="connsiteX48" fmla="*/ 3272129 w 5336805"/>
              <a:gd name="connsiteY48" fmla="*/ 5578474 h 5578474"/>
              <a:gd name="connsiteX49" fmla="*/ 3142245 w 5336805"/>
              <a:gd name="connsiteY49" fmla="*/ 5578474 h 5578474"/>
              <a:gd name="connsiteX50" fmla="*/ 365759 w 5336805"/>
              <a:gd name="connsiteY50" fmla="*/ 5578474 h 5578474"/>
              <a:gd name="connsiteX51" fmla="*/ 235875 w 5336805"/>
              <a:gd name="connsiteY51" fmla="*/ 5578474 h 5578474"/>
              <a:gd name="connsiteX52" fmla="*/ 4791 w 5336805"/>
              <a:gd name="connsiteY52" fmla="*/ 5390136 h 5578474"/>
              <a:gd name="connsiteX53" fmla="*/ 0 w 5336805"/>
              <a:gd name="connsiteY53" fmla="*/ 5342602 h 5578474"/>
              <a:gd name="connsiteX54" fmla="*/ 0 w 5336805"/>
              <a:gd name="connsiteY54" fmla="*/ 235874 h 5578474"/>
              <a:gd name="connsiteX55" fmla="*/ 4791 w 5336805"/>
              <a:gd name="connsiteY55" fmla="*/ 188339 h 5578474"/>
              <a:gd name="connsiteX56" fmla="*/ 235875 w 5336805"/>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5"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50"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5" y="0"/>
                </a:lnTo>
                <a:lnTo>
                  <a:pt x="4971045" y="1"/>
                </a:lnTo>
                <a:lnTo>
                  <a:pt x="5100928" y="1"/>
                </a:lnTo>
                <a:cubicBezTo>
                  <a:pt x="5231199" y="1"/>
                  <a:pt x="5336805" y="105606"/>
                  <a:pt x="5336805" y="235877"/>
                </a:cubicBezTo>
                <a:lnTo>
                  <a:pt x="5336805" y="365761"/>
                </a:lnTo>
                <a:lnTo>
                  <a:pt x="5336805" y="5212714"/>
                </a:lnTo>
                <a:lnTo>
                  <a:pt x="5336805" y="5342598"/>
                </a:lnTo>
                <a:cubicBezTo>
                  <a:pt x="5336805" y="5472869"/>
                  <a:pt x="5231199" y="5578474"/>
                  <a:pt x="5100928" y="5578474"/>
                </a:cubicBezTo>
                <a:lnTo>
                  <a:pt x="4971045"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p:spPr>
      </p:pic>
      <p:sp>
        <p:nvSpPr>
          <p:cNvPr id="3" name="Slide Number Placeholder 2">
            <a:extLst>
              <a:ext uri="{FF2B5EF4-FFF2-40B4-BE49-F238E27FC236}">
                <a16:creationId xmlns:a16="http://schemas.microsoft.com/office/drawing/2014/main" id="{1605DBFF-D3D0-4884-7775-B9FB90EC643A}"/>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13" name="Content Placeholder 12">
            <a:extLst>
              <a:ext uri="{FF2B5EF4-FFF2-40B4-BE49-F238E27FC236}">
                <a16:creationId xmlns:a16="http://schemas.microsoft.com/office/drawing/2014/main" id="{AD6E4C87-F81C-A189-74AC-0E087FEA7FFA}"/>
              </a:ext>
            </a:extLst>
          </p:cNvPr>
          <p:cNvSpPr>
            <a:spLocks noGrp="1"/>
          </p:cNvSpPr>
          <p:nvPr>
            <p:ph sz="quarter" idx="19" hasCustomPrompt="1"/>
          </p:nvPr>
        </p:nvSpPr>
        <p:spPr>
          <a:xfrm>
            <a:off x="6269038" y="547688"/>
            <a:ext cx="5327650" cy="5578473"/>
          </a:xfrm>
        </p:spPr>
        <p:txBody>
          <a:bodyPr/>
          <a:lstStyle>
            <a:lvl1pPr marL="0" indent="0">
              <a:buNone/>
              <a:defRPr/>
            </a:lvl1pPr>
          </a:lstStyle>
          <a:p>
            <a:pPr lvl="0"/>
            <a:r>
              <a:rPr lang="en-US"/>
              <a:t>Here you can add text, image, video, image, table, or </a:t>
            </a:r>
            <a:r>
              <a:rPr lang="en-US" err="1"/>
              <a:t>smartart</a:t>
            </a:r>
            <a:r>
              <a:rPr lang="en-US"/>
              <a:t>. Use one of the icons below.</a:t>
            </a:r>
          </a:p>
        </p:txBody>
      </p:sp>
      <p:sp>
        <p:nvSpPr>
          <p:cNvPr id="17" name="Footer Placeholder 16">
            <a:extLst>
              <a:ext uri="{FF2B5EF4-FFF2-40B4-BE49-F238E27FC236}">
                <a16:creationId xmlns:a16="http://schemas.microsoft.com/office/drawing/2014/main" id="{9A0A9319-7BCA-1C28-0796-EB0342A89E0F}"/>
              </a:ext>
            </a:extLst>
          </p:cNvPr>
          <p:cNvSpPr>
            <a:spLocks noGrp="1"/>
          </p:cNvSpPr>
          <p:nvPr>
            <p:ph type="ftr" sz="quarter" idx="20"/>
          </p:nvPr>
        </p:nvSpPr>
        <p:spPr/>
        <p:txBody>
          <a:bodyPr/>
          <a:lstStyle/>
          <a:p>
            <a:r>
              <a:rPr lang="en-US"/>
              <a:t>UNORDINARY CLOUD CONSULTING</a:t>
            </a:r>
          </a:p>
        </p:txBody>
      </p:sp>
      <p:sp>
        <p:nvSpPr>
          <p:cNvPr id="9" name="Freeform 8">
            <a:extLst>
              <a:ext uri="{FF2B5EF4-FFF2-40B4-BE49-F238E27FC236}">
                <a16:creationId xmlns:a16="http://schemas.microsoft.com/office/drawing/2014/main" id="{8A874D85-92CB-F2DF-16E7-1D2BFF072B4A}"/>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a:gsLst>
              <a:gs pos="6000">
                <a:schemeClr val="accent3">
                  <a:alpha val="19000"/>
                </a:schemeClr>
              </a:gs>
              <a:gs pos="84000">
                <a:schemeClr val="accent3"/>
              </a:gs>
              <a:gs pos="43000">
                <a:schemeClr val="accent3">
                  <a:alpha val="86639"/>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1D3C05-CE7B-56EA-7185-04E1C23BC7BF}"/>
              </a:ext>
            </a:extLst>
          </p:cNvPr>
          <p:cNvSpPr>
            <a:spLocks noGrp="1"/>
          </p:cNvSpPr>
          <p:nvPr>
            <p:ph type="title"/>
          </p:nvPr>
        </p:nvSpPr>
        <p:spPr>
          <a:xfrm>
            <a:off x="2318085" y="794084"/>
            <a:ext cx="3336758" cy="2368216"/>
          </a:xfrm>
        </p:spPr>
        <p:txBody>
          <a:bodyPr/>
          <a:lstStyle>
            <a:lvl1pPr>
              <a:defRPr>
                <a:solidFill>
                  <a:schemeClr val="bg1"/>
                </a:solidFill>
              </a:defRPr>
            </a:lvl1pPr>
          </a:lstStyle>
          <a:p>
            <a:r>
              <a:rPr lang="en-US"/>
              <a:t>Click to edit Master title style</a:t>
            </a:r>
          </a:p>
        </p:txBody>
      </p:sp>
      <p:sp>
        <p:nvSpPr>
          <p:cNvPr id="8" name="Text Placeholder 4">
            <a:extLst>
              <a:ext uri="{FF2B5EF4-FFF2-40B4-BE49-F238E27FC236}">
                <a16:creationId xmlns:a16="http://schemas.microsoft.com/office/drawing/2014/main" id="{D6B7201A-E92B-C374-F1DD-39574925EA69}"/>
              </a:ext>
            </a:extLst>
          </p:cNvPr>
          <p:cNvSpPr>
            <a:spLocks noGrp="1"/>
          </p:cNvSpPr>
          <p:nvPr>
            <p:ph type="body" sz="quarter" idx="17"/>
          </p:nvPr>
        </p:nvSpPr>
        <p:spPr>
          <a:xfrm>
            <a:off x="850401" y="3509963"/>
            <a:ext cx="2921998" cy="2359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830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7" name="Footer Placeholder" hidden="1">
            <a:extLst>
              <a:ext uri="{FF2B5EF4-FFF2-40B4-BE49-F238E27FC236}">
                <a16:creationId xmlns:a16="http://schemas.microsoft.com/office/drawing/2014/main" id="{9A0A9319-7BCA-1C28-0796-EB0342A89E0F}"/>
              </a:ext>
            </a:extLst>
          </p:cNvPr>
          <p:cNvSpPr>
            <a:spLocks noGrp="1" noRot="1" noMove="1" noResize="1" noEditPoints="1" noAdjustHandles="1" noChangeArrowheads="1" noChangeShapeType="1"/>
          </p:cNvSpPr>
          <p:nvPr>
            <p:ph type="ftr" sz="quarter" idx="20"/>
          </p:nvPr>
        </p:nvSpPr>
        <p:spPr/>
        <p:txBody>
          <a:bodyPr/>
          <a:lstStyle/>
          <a:p>
            <a:r>
              <a:rPr lang="en-US"/>
              <a:t>UNORDINARY CLOUD CONSULTING</a:t>
            </a:r>
          </a:p>
        </p:txBody>
      </p:sp>
      <p:sp>
        <p:nvSpPr>
          <p:cNvPr id="3" name="Slide Number Placeholder" hidden="1">
            <a:extLst>
              <a:ext uri="{FF2B5EF4-FFF2-40B4-BE49-F238E27FC236}">
                <a16:creationId xmlns:a16="http://schemas.microsoft.com/office/drawing/2014/main" id="{1605DBFF-D3D0-4884-7775-B9FB90EC643A}"/>
              </a:ext>
            </a:extLst>
          </p:cNvPr>
          <p:cNvSpPr>
            <a:spLocks noGrp="1" noRot="1" noMove="1" noResize="1" noEditPoints="1" noAdjustHandles="1" noChangeArrowheads="1" noChangeShapeType="1"/>
          </p:cNvSpPr>
          <p:nvPr>
            <p:ph type="sldNum" sz="quarter" idx="10"/>
          </p:nvPr>
        </p:nvSpPr>
        <p:spPr/>
        <p:txBody>
          <a:bodyPr/>
          <a:lstStyle/>
          <a:p>
            <a:fld id="{2A7EA07E-DF68-5342-AFBC-85EE9EF5B26A}" type="slidenum">
              <a:rPr lang="en-US" smtClean="0"/>
              <a:pPr/>
              <a:t>‹#›</a:t>
            </a:fld>
            <a:endParaRPr lang="en-US"/>
          </a:p>
        </p:txBody>
      </p:sp>
      <p:sp>
        <p:nvSpPr>
          <p:cNvPr id="9" name="Freeform">
            <a:extLst>
              <a:ext uri="{FF2B5EF4-FFF2-40B4-BE49-F238E27FC236}">
                <a16:creationId xmlns:a16="http://schemas.microsoft.com/office/drawing/2014/main" id="{8A874D85-92CB-F2DF-16E7-1D2BFF072B4A}"/>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a:gsLst>
              <a:gs pos="6000">
                <a:schemeClr val="accent3">
                  <a:alpha val="19000"/>
                </a:schemeClr>
              </a:gs>
              <a:gs pos="84000">
                <a:schemeClr val="accent3"/>
              </a:gs>
              <a:gs pos="43000">
                <a:schemeClr val="accent3">
                  <a:alpha val="86639"/>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a:extLst>
              <a:ext uri="{FF2B5EF4-FFF2-40B4-BE49-F238E27FC236}">
                <a16:creationId xmlns:a16="http://schemas.microsoft.com/office/drawing/2014/main" id="{32F937BA-04ED-B1D6-6DA6-D766A596467F}"/>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Content Placeholder">
            <a:extLst>
              <a:ext uri="{FF2B5EF4-FFF2-40B4-BE49-F238E27FC236}">
                <a16:creationId xmlns:a16="http://schemas.microsoft.com/office/drawing/2014/main" id="{AD6E4C87-F81C-A189-74AC-0E087FEA7FFA}"/>
              </a:ext>
            </a:extLst>
          </p:cNvPr>
          <p:cNvSpPr>
            <a:spLocks noGrp="1"/>
          </p:cNvSpPr>
          <p:nvPr>
            <p:ph sz="quarter" idx="19" hasCustomPrompt="1"/>
          </p:nvPr>
        </p:nvSpPr>
        <p:spPr>
          <a:xfrm>
            <a:off x="6269038" y="547688"/>
            <a:ext cx="5327650" cy="5578473"/>
          </a:xfrm>
        </p:spPr>
        <p:txBody>
          <a:bodyPr/>
          <a:lstStyle>
            <a:lvl1pPr marL="0" indent="0">
              <a:buNone/>
              <a:defRPr/>
            </a:lvl1pPr>
          </a:lstStyle>
          <a:p>
            <a:pPr lvl="0"/>
            <a:r>
              <a:rPr lang="en-US"/>
              <a:t>Here you can add text, image, video, image, table, or </a:t>
            </a:r>
            <a:r>
              <a:rPr lang="en-US" err="1"/>
              <a:t>smartart</a:t>
            </a:r>
            <a:r>
              <a:rPr lang="en-US"/>
              <a:t>. Use one of the icons below.</a:t>
            </a:r>
          </a:p>
        </p:txBody>
      </p:sp>
      <p:sp>
        <p:nvSpPr>
          <p:cNvPr id="8" name="Text Placeholder">
            <a:extLst>
              <a:ext uri="{FF2B5EF4-FFF2-40B4-BE49-F238E27FC236}">
                <a16:creationId xmlns:a16="http://schemas.microsoft.com/office/drawing/2014/main" id="{D6B7201A-E92B-C374-F1DD-39574925EA69}"/>
              </a:ext>
            </a:extLst>
          </p:cNvPr>
          <p:cNvSpPr>
            <a:spLocks noGrp="1"/>
          </p:cNvSpPr>
          <p:nvPr>
            <p:ph type="body" sz="quarter" idx="17" hasCustomPrompt="1"/>
          </p:nvPr>
        </p:nvSpPr>
        <p:spPr>
          <a:xfrm>
            <a:off x="850401" y="3509963"/>
            <a:ext cx="2921998" cy="2359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First level</a:t>
            </a:r>
          </a:p>
          <a:p>
            <a:pPr lvl="2"/>
            <a:r>
              <a:rPr lang="en-US" dirty="0"/>
              <a:t>Third level</a:t>
            </a:r>
          </a:p>
          <a:p>
            <a:pPr lvl="3"/>
            <a:r>
              <a:rPr lang="en-US" dirty="0"/>
              <a:t>Fourth level</a:t>
            </a:r>
          </a:p>
          <a:p>
            <a:pPr lvl="4"/>
            <a:r>
              <a:rPr lang="en-US" dirty="0"/>
              <a:t>Fifth level</a:t>
            </a:r>
          </a:p>
        </p:txBody>
      </p:sp>
      <p:sp>
        <p:nvSpPr>
          <p:cNvPr id="2" name="Title">
            <a:extLst>
              <a:ext uri="{FF2B5EF4-FFF2-40B4-BE49-F238E27FC236}">
                <a16:creationId xmlns:a16="http://schemas.microsoft.com/office/drawing/2014/main" id="{141D3C05-CE7B-56EA-7185-04E1C23BC7BF}"/>
              </a:ext>
            </a:extLst>
          </p:cNvPr>
          <p:cNvSpPr>
            <a:spLocks noGrp="1"/>
          </p:cNvSpPr>
          <p:nvPr>
            <p:ph type="title"/>
          </p:nvPr>
        </p:nvSpPr>
        <p:spPr>
          <a:xfrm>
            <a:off x="2318085" y="794084"/>
            <a:ext cx="3336758" cy="236821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2023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86E650-F486-9E85-28C1-6C97FD5182C2}"/>
              </a:ext>
            </a:extLst>
          </p:cNvPr>
          <p:cNvGrpSpPr/>
          <p:nvPr userDrawn="1"/>
        </p:nvGrpSpPr>
        <p:grpSpPr>
          <a:xfrm>
            <a:off x="0" y="0"/>
            <a:ext cx="12192000" cy="6858000"/>
            <a:chOff x="0" y="0"/>
            <a:chExt cx="12192000" cy="6858000"/>
          </a:xfrm>
        </p:grpSpPr>
        <p:pic>
          <p:nvPicPr>
            <p:cNvPr id="10" name="Graphic 9">
              <a:extLst>
                <a:ext uri="{FF2B5EF4-FFF2-40B4-BE49-F238E27FC236}">
                  <a16:creationId xmlns:a16="http://schemas.microsoft.com/office/drawing/2014/main" id="{1A1E47FA-85E8-8C96-6B91-0585A86D4DA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FADEB10-A59F-1826-A31D-48524076B15B}"/>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E485CB7B-C0E0-F65E-BDCD-742FA6796684}"/>
              </a:ext>
            </a:extLst>
          </p:cNvPr>
          <p:cNvSpPr/>
          <p:nvPr userDrawn="1"/>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2980375 h 5578474"/>
              <a:gd name="connsiteX89" fmla="*/ 1160777 w 7219948"/>
              <a:gd name="connsiteY89" fmla="*/ 3383914 h 5578474"/>
              <a:gd name="connsiteX90" fmla="*/ 1160777 w 7219948"/>
              <a:gd name="connsiteY90" fmla="*/ 3513798 h 5578474"/>
              <a:gd name="connsiteX91" fmla="*/ 972438 w 7219948"/>
              <a:gd name="connsiteY91" fmla="*/ 3744882 h 5578474"/>
              <a:gd name="connsiteX92" fmla="*/ 924911 w 7219948"/>
              <a:gd name="connsiteY92" fmla="*/ 3749673 h 5578474"/>
              <a:gd name="connsiteX93" fmla="*/ 235864 w 7219948"/>
              <a:gd name="connsiteY93" fmla="*/ 3749673 h 5578474"/>
              <a:gd name="connsiteX94" fmla="*/ 188337 w 7219948"/>
              <a:gd name="connsiteY94" fmla="*/ 3744882 h 5578474"/>
              <a:gd name="connsiteX95" fmla="*/ 18535 w 7219948"/>
              <a:gd name="connsiteY95" fmla="*/ 3605612 h 5578474"/>
              <a:gd name="connsiteX96" fmla="*/ 0 w 7219948"/>
              <a:gd name="connsiteY96" fmla="*/ 3513808 h 5578474"/>
              <a:gd name="connsiteX97" fmla="*/ 0 w 7219948"/>
              <a:gd name="connsiteY97" fmla="*/ 235874 h 5578474"/>
              <a:gd name="connsiteX98" fmla="*/ 4792 w 7219948"/>
              <a:gd name="connsiteY98" fmla="*/ 188341 h 5578474"/>
              <a:gd name="connsiteX99" fmla="*/ 235876 w 7219948"/>
              <a:gd name="connsiteY99" fmla="*/ 1 h 5578474"/>
              <a:gd name="connsiteX100" fmla="*/ 365760 w 7219948"/>
              <a:gd name="connsiteY100"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cture Placeholder 13">
            <a:extLst>
              <a:ext uri="{FF2B5EF4-FFF2-40B4-BE49-F238E27FC236}">
                <a16:creationId xmlns:a16="http://schemas.microsoft.com/office/drawing/2014/main" id="{BA5C8664-AD27-6356-BA2C-5B8F3C38EB27}"/>
              </a:ext>
            </a:extLst>
          </p:cNvPr>
          <p:cNvSpPr>
            <a:spLocks noGrp="1"/>
          </p:cNvSpPr>
          <p:nvPr>
            <p:ph type="pic" sz="quarter" idx="11"/>
          </p:nvPr>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3383914 h 5578474"/>
              <a:gd name="connsiteX89" fmla="*/ 1160777 w 7219948"/>
              <a:gd name="connsiteY89" fmla="*/ 3513798 h 5578474"/>
              <a:gd name="connsiteX90" fmla="*/ 972438 w 7219948"/>
              <a:gd name="connsiteY90" fmla="*/ 3744882 h 5578474"/>
              <a:gd name="connsiteX91" fmla="*/ 924911 w 7219948"/>
              <a:gd name="connsiteY91" fmla="*/ 3749673 h 5578474"/>
              <a:gd name="connsiteX92" fmla="*/ 235864 w 7219948"/>
              <a:gd name="connsiteY92" fmla="*/ 3749673 h 5578474"/>
              <a:gd name="connsiteX93" fmla="*/ 188337 w 7219948"/>
              <a:gd name="connsiteY93" fmla="*/ 3744882 h 5578474"/>
              <a:gd name="connsiteX94" fmla="*/ 18535 w 7219948"/>
              <a:gd name="connsiteY94" fmla="*/ 3605612 h 5578474"/>
              <a:gd name="connsiteX95" fmla="*/ 0 w 7219948"/>
              <a:gd name="connsiteY95" fmla="*/ 3513808 h 5578474"/>
              <a:gd name="connsiteX96" fmla="*/ 0 w 7219948"/>
              <a:gd name="connsiteY96" fmla="*/ 235874 h 5578474"/>
              <a:gd name="connsiteX97" fmla="*/ 4792 w 7219948"/>
              <a:gd name="connsiteY97" fmla="*/ 188341 h 5578474"/>
              <a:gd name="connsiteX98" fmla="*/ 235876 w 7219948"/>
              <a:gd name="connsiteY98" fmla="*/ 1 h 5578474"/>
              <a:gd name="connsiteX99" fmla="*/ 365760 w 7219948"/>
              <a:gd name="connsiteY99"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p:spPr>
        <p:txBody>
          <a:bodyPr wrap="square" anchor="ctr">
            <a:noAutofit/>
          </a:bodyPr>
          <a:lstStyle>
            <a:lvl1pPr marL="0" indent="0" algn="ctr">
              <a:buNone/>
              <a:defRPr/>
            </a:lvl1pPr>
          </a:lstStyle>
          <a:p>
            <a:endParaRPr lang="en-US"/>
          </a:p>
        </p:txBody>
      </p:sp>
      <p:sp>
        <p:nvSpPr>
          <p:cNvPr id="4" name="Title 1">
            <a:extLst>
              <a:ext uri="{FF2B5EF4-FFF2-40B4-BE49-F238E27FC236}">
                <a16:creationId xmlns:a16="http://schemas.microsoft.com/office/drawing/2014/main" id="{1AD7D9E6-498C-94BA-943A-B7D5C724C959}"/>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a:t>Contact us</a:t>
            </a:r>
          </a:p>
        </p:txBody>
      </p:sp>
      <p:sp>
        <p:nvSpPr>
          <p:cNvPr id="6" name="Text Placeholder 9">
            <a:extLst>
              <a:ext uri="{FF2B5EF4-FFF2-40B4-BE49-F238E27FC236}">
                <a16:creationId xmlns:a16="http://schemas.microsoft.com/office/drawing/2014/main" id="{93936249-E7A0-5A4A-8F42-487F259C6A1E}"/>
              </a:ext>
            </a:extLst>
          </p:cNvPr>
          <p:cNvSpPr>
            <a:spLocks noGrp="1"/>
          </p:cNvSpPr>
          <p:nvPr>
            <p:ph type="body" sz="quarter" idx="10" hasCustomPrompt="1"/>
          </p:nvPr>
        </p:nvSpPr>
        <p:spPr>
          <a:xfrm>
            <a:off x="8408645" y="3357563"/>
            <a:ext cx="2951488" cy="2516188"/>
          </a:xfrm>
          <a:noFill/>
        </p:spPr>
        <p:txBody>
          <a:bodyPr anchor="b"/>
          <a:lstStyle>
            <a:lvl1pPr>
              <a:defRPr>
                <a:solidFill>
                  <a:schemeClr val="tx1"/>
                </a:solidFill>
              </a:defRPr>
            </a:lvl1pPr>
            <a:lvl2pPr marL="457200" indent="0">
              <a:buNone/>
              <a:defRPr/>
            </a:lvl2pPr>
          </a:lstStyle>
          <a:p>
            <a:pPr lvl="0"/>
            <a:r>
              <a:rPr lang="en-US"/>
              <a:t>Contact info here</a:t>
            </a:r>
          </a:p>
        </p:txBody>
      </p:sp>
      <p:grpSp>
        <p:nvGrpSpPr>
          <p:cNvPr id="21" name="Group 20">
            <a:extLst>
              <a:ext uri="{FF2B5EF4-FFF2-40B4-BE49-F238E27FC236}">
                <a16:creationId xmlns:a16="http://schemas.microsoft.com/office/drawing/2014/main" id="{CA6775A9-6F9B-C784-56CA-80E51F83E5DF}"/>
              </a:ext>
            </a:extLst>
          </p:cNvPr>
          <p:cNvGrpSpPr/>
          <p:nvPr userDrawn="1"/>
        </p:nvGrpSpPr>
        <p:grpSpPr>
          <a:xfrm>
            <a:off x="8410314" y="547688"/>
            <a:ext cx="1772072" cy="1772072"/>
            <a:chOff x="8410314" y="553899"/>
            <a:chExt cx="1938528" cy="1938528"/>
          </a:xfrm>
        </p:grpSpPr>
        <p:pic>
          <p:nvPicPr>
            <p:cNvPr id="16" name="Picture 15" descr="A logo with a cloud in the center&#10;&#10;Description automatically generated">
              <a:extLst>
                <a:ext uri="{FF2B5EF4-FFF2-40B4-BE49-F238E27FC236}">
                  <a16:creationId xmlns:a16="http://schemas.microsoft.com/office/drawing/2014/main" id="{F2FD2E15-A337-D9DF-9BEB-A6CD9CC23478}"/>
                </a:ext>
              </a:extLst>
            </p:cNvPr>
            <p:cNvPicPr>
              <a:picLocks noChangeAspect="1"/>
            </p:cNvPicPr>
            <p:nvPr userDrawn="1"/>
          </p:nvPicPr>
          <p:blipFill>
            <a:blip r:embed="rId4"/>
            <a:stretch>
              <a:fillRect/>
            </a:stretch>
          </p:blipFill>
          <p:spPr>
            <a:xfrm>
              <a:off x="8748042" y="883403"/>
              <a:ext cx="1244866" cy="1208678"/>
            </a:xfrm>
            <a:prstGeom prst="rect">
              <a:avLst/>
            </a:prstGeom>
          </p:spPr>
        </p:pic>
        <p:sp>
          <p:nvSpPr>
            <p:cNvPr id="18" name="TextBox 17">
              <a:extLst>
                <a:ext uri="{FF2B5EF4-FFF2-40B4-BE49-F238E27FC236}">
                  <a16:creationId xmlns:a16="http://schemas.microsoft.com/office/drawing/2014/main" id="{458E5E37-BE4F-77D5-6AA0-0E6BE15ED180}"/>
                </a:ext>
              </a:extLst>
            </p:cNvPr>
            <p:cNvSpPr txBox="1"/>
            <p:nvPr userDrawn="1"/>
          </p:nvSpPr>
          <p:spPr>
            <a:xfrm>
              <a:off x="8465178" y="608763"/>
              <a:ext cx="1828800" cy="1828800"/>
            </a:xfrm>
            <a:prstGeom prst="rect">
              <a:avLst/>
            </a:prstGeom>
            <a:noFill/>
          </p:spPr>
          <p:txBody>
            <a:bodyPr wrap="square" lIns="0" tIns="0" rIns="0" bIns="0">
              <a:prstTxWarp prst="textArchUp">
                <a:avLst/>
              </a:prstTxWarp>
              <a:noAutofit/>
            </a:bodyPr>
            <a:lstStyle/>
            <a:p>
              <a:pPr algn="ctr"/>
              <a:r>
                <a:rPr lang="en-US" sz="1100" b="1" baseline="0"/>
                <a:t>UNORDINARY CLOUD CONSULTING</a:t>
              </a:r>
            </a:p>
          </p:txBody>
        </p:sp>
        <p:sp>
          <p:nvSpPr>
            <p:cNvPr id="19" name="TextBox 18">
              <a:extLst>
                <a:ext uri="{FF2B5EF4-FFF2-40B4-BE49-F238E27FC236}">
                  <a16:creationId xmlns:a16="http://schemas.microsoft.com/office/drawing/2014/main" id="{FB7BF946-C4D6-323B-42E2-C419EFF0ED65}"/>
                </a:ext>
              </a:extLst>
            </p:cNvPr>
            <p:cNvSpPr txBox="1"/>
            <p:nvPr userDrawn="1"/>
          </p:nvSpPr>
          <p:spPr>
            <a:xfrm>
              <a:off x="8410314" y="553899"/>
              <a:ext cx="1938528" cy="1938528"/>
            </a:xfrm>
            <a:prstGeom prst="rect">
              <a:avLst/>
            </a:prstGeom>
            <a:noFill/>
          </p:spPr>
          <p:txBody>
            <a:bodyPr wrap="square" lIns="0" tIns="0" rIns="0" bIns="0">
              <a:prstTxWarp prst="textArchDown">
                <a:avLst/>
              </a:prstTxWarp>
              <a:noAutofit/>
            </a:bodyPr>
            <a:lstStyle/>
            <a:p>
              <a:pPr algn="ctr"/>
              <a:r>
                <a:rPr lang="en-US" sz="1100" b="1" baseline="0"/>
                <a:t>UNORDINARY CLOUD CONSULTING</a:t>
              </a:r>
            </a:p>
          </p:txBody>
        </p:sp>
      </p:grpSp>
    </p:spTree>
    <p:extLst>
      <p:ext uri="{BB962C8B-B14F-4D97-AF65-F5344CB8AC3E}">
        <p14:creationId xmlns:p14="http://schemas.microsoft.com/office/powerpoint/2010/main" val="2752729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grpSp>
        <p:nvGrpSpPr>
          <p:cNvPr id="9" name="Group 8" hidden="1">
            <a:extLst>
              <a:ext uri="{FF2B5EF4-FFF2-40B4-BE49-F238E27FC236}">
                <a16:creationId xmlns:a16="http://schemas.microsoft.com/office/drawing/2014/main" id="{5886E650-F486-9E85-28C1-6C97FD5182C2}"/>
              </a:ext>
            </a:extLst>
          </p:cNvPr>
          <p:cNvGrpSpPr>
            <a:grpSpLocks noGrp="1" noUngrp="1" noRot="1" noMove="1" noResize="1"/>
          </p:cNvGrpSpPr>
          <p:nvPr userDrawn="1"/>
        </p:nvGrpSpPr>
        <p:grpSpPr>
          <a:xfrm>
            <a:off x="0" y="0"/>
            <a:ext cx="12192000" cy="6858000"/>
            <a:chOff x="0" y="0"/>
            <a:chExt cx="12192000" cy="6858000"/>
          </a:xfrm>
        </p:grpSpPr>
        <p:pic>
          <p:nvPicPr>
            <p:cNvPr id="10" name="Graphic 9">
              <a:extLst>
                <a:ext uri="{FF2B5EF4-FFF2-40B4-BE49-F238E27FC236}">
                  <a16:creationId xmlns:a16="http://schemas.microsoft.com/office/drawing/2014/main" id="{1A1E47FA-85E8-8C96-6B91-0585A86D4DAA}"/>
                </a:ext>
              </a:extLst>
            </p:cNvPr>
            <p:cNvPicPr>
              <a:picLocks noGrp="1" noRot="1" noChangeAspect="1" noMove="1" noResize="1" noEditPoints="1" noAdjustHandles="1" noChangeArrowheads="1" noChangeShapeType="1" noCrop="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FADEB10-A59F-1826-A31D-48524076B15B}"/>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E485CB7B-C0E0-F65E-BDCD-742FA6796684}"/>
              </a:ext>
            </a:extLst>
          </p:cNvPr>
          <p:cNvSpPr/>
          <p:nvPr userDrawn="1"/>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2980375 h 5578474"/>
              <a:gd name="connsiteX89" fmla="*/ 1160777 w 7219948"/>
              <a:gd name="connsiteY89" fmla="*/ 3383914 h 5578474"/>
              <a:gd name="connsiteX90" fmla="*/ 1160777 w 7219948"/>
              <a:gd name="connsiteY90" fmla="*/ 3513798 h 5578474"/>
              <a:gd name="connsiteX91" fmla="*/ 972438 w 7219948"/>
              <a:gd name="connsiteY91" fmla="*/ 3744882 h 5578474"/>
              <a:gd name="connsiteX92" fmla="*/ 924911 w 7219948"/>
              <a:gd name="connsiteY92" fmla="*/ 3749673 h 5578474"/>
              <a:gd name="connsiteX93" fmla="*/ 235864 w 7219948"/>
              <a:gd name="connsiteY93" fmla="*/ 3749673 h 5578474"/>
              <a:gd name="connsiteX94" fmla="*/ 188337 w 7219948"/>
              <a:gd name="connsiteY94" fmla="*/ 3744882 h 5578474"/>
              <a:gd name="connsiteX95" fmla="*/ 18535 w 7219948"/>
              <a:gd name="connsiteY95" fmla="*/ 3605612 h 5578474"/>
              <a:gd name="connsiteX96" fmla="*/ 0 w 7219948"/>
              <a:gd name="connsiteY96" fmla="*/ 3513808 h 5578474"/>
              <a:gd name="connsiteX97" fmla="*/ 0 w 7219948"/>
              <a:gd name="connsiteY97" fmla="*/ 235874 h 5578474"/>
              <a:gd name="connsiteX98" fmla="*/ 4792 w 7219948"/>
              <a:gd name="connsiteY98" fmla="*/ 188341 h 5578474"/>
              <a:gd name="connsiteX99" fmla="*/ 235876 w 7219948"/>
              <a:gd name="connsiteY99" fmla="*/ 1 h 5578474"/>
              <a:gd name="connsiteX100" fmla="*/ 365760 w 7219948"/>
              <a:gd name="connsiteY100"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cture Placeholder">
            <a:extLst>
              <a:ext uri="{FF2B5EF4-FFF2-40B4-BE49-F238E27FC236}">
                <a16:creationId xmlns:a16="http://schemas.microsoft.com/office/drawing/2014/main" id="{BA5C8664-AD27-6356-BA2C-5B8F3C38EB27}"/>
              </a:ext>
            </a:extLst>
          </p:cNvPr>
          <p:cNvSpPr>
            <a:spLocks noGrp="1"/>
          </p:cNvSpPr>
          <p:nvPr>
            <p:ph type="pic" sz="quarter" idx="11"/>
          </p:nvPr>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3383914 h 5578474"/>
              <a:gd name="connsiteX89" fmla="*/ 1160777 w 7219948"/>
              <a:gd name="connsiteY89" fmla="*/ 3513798 h 5578474"/>
              <a:gd name="connsiteX90" fmla="*/ 972438 w 7219948"/>
              <a:gd name="connsiteY90" fmla="*/ 3744882 h 5578474"/>
              <a:gd name="connsiteX91" fmla="*/ 924911 w 7219948"/>
              <a:gd name="connsiteY91" fmla="*/ 3749673 h 5578474"/>
              <a:gd name="connsiteX92" fmla="*/ 235864 w 7219948"/>
              <a:gd name="connsiteY92" fmla="*/ 3749673 h 5578474"/>
              <a:gd name="connsiteX93" fmla="*/ 188337 w 7219948"/>
              <a:gd name="connsiteY93" fmla="*/ 3744882 h 5578474"/>
              <a:gd name="connsiteX94" fmla="*/ 18535 w 7219948"/>
              <a:gd name="connsiteY94" fmla="*/ 3605612 h 5578474"/>
              <a:gd name="connsiteX95" fmla="*/ 0 w 7219948"/>
              <a:gd name="connsiteY95" fmla="*/ 3513808 h 5578474"/>
              <a:gd name="connsiteX96" fmla="*/ 0 w 7219948"/>
              <a:gd name="connsiteY96" fmla="*/ 235874 h 5578474"/>
              <a:gd name="connsiteX97" fmla="*/ 4792 w 7219948"/>
              <a:gd name="connsiteY97" fmla="*/ 188341 h 5578474"/>
              <a:gd name="connsiteX98" fmla="*/ 235876 w 7219948"/>
              <a:gd name="connsiteY98" fmla="*/ 1 h 5578474"/>
              <a:gd name="connsiteX99" fmla="*/ 365760 w 7219948"/>
              <a:gd name="connsiteY99"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p:spPr>
        <p:txBody>
          <a:bodyPr wrap="square" anchor="ctr">
            <a:noAutofit/>
          </a:bodyPr>
          <a:lstStyle>
            <a:lvl1pPr marL="0" indent="0" algn="ctr">
              <a:buNone/>
              <a:defRPr/>
            </a:lvl1pPr>
          </a:lstStyle>
          <a:p>
            <a:endParaRPr lang="en-US"/>
          </a:p>
        </p:txBody>
      </p:sp>
      <p:sp>
        <p:nvSpPr>
          <p:cNvPr id="4" name="Title">
            <a:extLst>
              <a:ext uri="{FF2B5EF4-FFF2-40B4-BE49-F238E27FC236}">
                <a16:creationId xmlns:a16="http://schemas.microsoft.com/office/drawing/2014/main" id="{1AD7D9E6-498C-94BA-943A-B7D5C724C959}"/>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a:t>Contact us</a:t>
            </a:r>
          </a:p>
        </p:txBody>
      </p:sp>
      <p:sp>
        <p:nvSpPr>
          <p:cNvPr id="6" name="Content">
            <a:extLst>
              <a:ext uri="{FF2B5EF4-FFF2-40B4-BE49-F238E27FC236}">
                <a16:creationId xmlns:a16="http://schemas.microsoft.com/office/drawing/2014/main" id="{93936249-E7A0-5A4A-8F42-487F259C6A1E}"/>
              </a:ext>
            </a:extLst>
          </p:cNvPr>
          <p:cNvSpPr>
            <a:spLocks noGrp="1"/>
          </p:cNvSpPr>
          <p:nvPr>
            <p:ph type="body" sz="quarter" idx="10" hasCustomPrompt="1"/>
          </p:nvPr>
        </p:nvSpPr>
        <p:spPr>
          <a:xfrm>
            <a:off x="8408645" y="3357563"/>
            <a:ext cx="2951488" cy="2516188"/>
          </a:xfrm>
          <a:noFill/>
        </p:spPr>
        <p:txBody>
          <a:bodyPr anchor="b"/>
          <a:lstStyle>
            <a:lvl1pPr>
              <a:defRPr>
                <a:solidFill>
                  <a:schemeClr val="tx1"/>
                </a:solidFill>
              </a:defRPr>
            </a:lvl1pPr>
            <a:lvl2pPr marL="457200" indent="0">
              <a:buNone/>
              <a:defRPr/>
            </a:lvl2pPr>
          </a:lstStyle>
          <a:p>
            <a:pPr lvl="0"/>
            <a:r>
              <a:rPr lang="en-US"/>
              <a:t>Contact info here</a:t>
            </a:r>
          </a:p>
        </p:txBody>
      </p:sp>
      <p:pic>
        <p:nvPicPr>
          <p:cNvPr id="16" name="Logo" descr="A logo with a cloud in the center&#10;&#10;Description automatically generated">
            <a:extLst>
              <a:ext uri="{FF2B5EF4-FFF2-40B4-BE49-F238E27FC236}">
                <a16:creationId xmlns:a16="http://schemas.microsoft.com/office/drawing/2014/main" id="{F2FD2E15-A337-D9DF-9BEB-A6CD9CC23478}"/>
              </a:ext>
            </a:extLst>
          </p:cNvPr>
          <p:cNvPicPr>
            <a:picLocks noChangeAspect="1"/>
          </p:cNvPicPr>
          <p:nvPr userDrawn="1"/>
        </p:nvPicPr>
        <p:blipFill>
          <a:blip r:embed="rId4"/>
          <a:stretch>
            <a:fillRect/>
          </a:stretch>
        </p:blipFill>
        <p:spPr>
          <a:xfrm>
            <a:off x="8393671" y="532986"/>
            <a:ext cx="1788716" cy="1736716"/>
          </a:xfrm>
          <a:prstGeom prst="rect">
            <a:avLst/>
          </a:prstGeom>
        </p:spPr>
      </p:pic>
    </p:spTree>
    <p:extLst>
      <p:ext uri="{BB962C8B-B14F-4D97-AF65-F5344CB8AC3E}">
        <p14:creationId xmlns:p14="http://schemas.microsoft.com/office/powerpoint/2010/main" val="3812360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Us_2">
    <p:spTree>
      <p:nvGrpSpPr>
        <p:cNvPr id="1" name=""/>
        <p:cNvGrpSpPr/>
        <p:nvPr/>
      </p:nvGrpSpPr>
      <p:grpSpPr>
        <a:xfrm>
          <a:off x="0" y="0"/>
          <a:ext cx="0" cy="0"/>
          <a:chOff x="0" y="0"/>
          <a:chExt cx="0" cy="0"/>
        </a:xfrm>
      </p:grpSpPr>
      <p:grpSp>
        <p:nvGrpSpPr>
          <p:cNvPr id="2" name="Clouds" hidden="1">
            <a:extLst>
              <a:ext uri="{FF2B5EF4-FFF2-40B4-BE49-F238E27FC236}">
                <a16:creationId xmlns:a16="http://schemas.microsoft.com/office/drawing/2014/main" id="{DE29E2E6-BB15-4142-F3CA-CF1487E9FDB6}"/>
              </a:ext>
            </a:extLst>
          </p:cNvPr>
          <p:cNvGrpSpPr>
            <a:grpSpLocks noGrp="1" noUngrp="1" noRot="1" noMove="1" noResize="1"/>
          </p:cNvGrpSpPr>
          <p:nvPr userDrawn="1"/>
        </p:nvGrpSpPr>
        <p:grpSpPr>
          <a:xfrm>
            <a:off x="220718" y="388883"/>
            <a:ext cx="11971282" cy="6469117"/>
            <a:chOff x="220718" y="388883"/>
            <a:chExt cx="11971282" cy="6469117"/>
          </a:xfrm>
        </p:grpSpPr>
        <p:pic>
          <p:nvPicPr>
            <p:cNvPr id="3" name="CloudGraphic">
              <a:extLst>
                <a:ext uri="{FF2B5EF4-FFF2-40B4-BE49-F238E27FC236}">
                  <a16:creationId xmlns:a16="http://schemas.microsoft.com/office/drawing/2014/main" id="{D224A6B9-EA3D-BE0B-77E5-ECD10DAFDC5B}"/>
                </a:ext>
              </a:extLst>
            </p:cNvPr>
            <p:cNvPicPr>
              <a:picLocks noGrp="1" noRot="1" noChangeAspect="1" noMove="1" noResize="1" noEditPoints="1" noAdjustHandles="1" noChangeArrowheads="1" noChangeShapeType="1" noCrop="1"/>
            </p:cNvPicPr>
            <p:nvPr userDrawn="1"/>
          </p:nvPicPr>
          <p:blipFill rotWithShape="1">
            <a:blip r:embed="rId2">
              <a:extLst>
                <a:ext uri="{96DAC541-7B7A-43D3-8B79-37D633B846F1}">
                  <asvg:svgBlip xmlns:asvg="http://schemas.microsoft.com/office/drawing/2016/SVG/main" r:embed="rId3"/>
                </a:ext>
              </a:extLst>
            </a:blip>
            <a:srcRect t="40" r="1811" b="5706"/>
            <a:stretch/>
          </p:blipFill>
          <p:spPr>
            <a:xfrm>
              <a:off x="220718" y="388883"/>
              <a:ext cx="11971282" cy="6469117"/>
            </a:xfrm>
            <a:prstGeom prst="rect">
              <a:avLst/>
            </a:prstGeom>
          </p:spPr>
        </p:pic>
        <p:sp>
          <p:nvSpPr>
            <p:cNvPr id="5" name="CloudBackground">
              <a:extLst>
                <a:ext uri="{FF2B5EF4-FFF2-40B4-BE49-F238E27FC236}">
                  <a16:creationId xmlns:a16="http://schemas.microsoft.com/office/drawing/2014/main" id="{A0D68286-9983-FDB8-1DCF-1601E9E5BF15}"/>
                </a:ext>
              </a:extLst>
            </p:cNvPr>
            <p:cNvSpPr>
              <a:spLocks noGrp="1" noRot="1" noMove="1" noResize="1" noEditPoints="1" noAdjustHandles="1" noChangeArrowheads="1" noChangeShapeType="1"/>
            </p:cNvSpPr>
            <p:nvPr userDrawn="1"/>
          </p:nvSpPr>
          <p:spPr>
            <a:xfrm>
              <a:off x="220718" y="388883"/>
              <a:ext cx="11971282" cy="6469117"/>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PictureMask">
            <a:extLst>
              <a:ext uri="{FF2B5EF4-FFF2-40B4-BE49-F238E27FC236}">
                <a16:creationId xmlns:a16="http://schemas.microsoft.com/office/drawing/2014/main" id="{DBD4D9C9-16DE-C035-AC11-017146053020}"/>
              </a:ext>
            </a:extLst>
          </p:cNvPr>
          <p:cNvSpPr>
            <a:spLocks/>
          </p:cNvSpPr>
          <p:nvPr userDrawn="1"/>
        </p:nvSpPr>
        <p:spPr>
          <a:xfrm>
            <a:off x="557679" y="489741"/>
            <a:ext cx="10935860" cy="5735643"/>
          </a:xfrm>
          <a:custGeom>
            <a:avLst/>
            <a:gdLst>
              <a:gd name="connsiteX0" fmla="*/ 2896799 w 10935860"/>
              <a:gd name="connsiteY0" fmla="*/ 0 h 5735643"/>
              <a:gd name="connsiteX1" fmla="*/ 3676618 w 10935860"/>
              <a:gd name="connsiteY1" fmla="*/ 0 h 5735643"/>
              <a:gd name="connsiteX2" fmla="*/ 5023260 w 10935860"/>
              <a:gd name="connsiteY2" fmla="*/ 0 h 5735643"/>
              <a:gd name="connsiteX3" fmla="*/ 5472988 w 10935860"/>
              <a:gd name="connsiteY3" fmla="*/ 0 h 5735643"/>
              <a:gd name="connsiteX4" fmla="*/ 6586741 w 10935860"/>
              <a:gd name="connsiteY4" fmla="*/ 0 h 5735643"/>
              <a:gd name="connsiteX5" fmla="*/ 10628133 w 10935860"/>
              <a:gd name="connsiteY5" fmla="*/ 0 h 5735643"/>
              <a:gd name="connsiteX6" fmla="*/ 10935860 w 10935860"/>
              <a:gd name="connsiteY6" fmla="*/ 307727 h 5735643"/>
              <a:gd name="connsiteX7" fmla="*/ 10935860 w 10935860"/>
              <a:gd name="connsiteY7" fmla="*/ 1538596 h 5735643"/>
              <a:gd name="connsiteX8" fmla="*/ 10628133 w 10935860"/>
              <a:gd name="connsiteY8" fmla="*/ 1846323 h 5735643"/>
              <a:gd name="connsiteX9" fmla="*/ 9509287 w 10935860"/>
              <a:gd name="connsiteY9" fmla="*/ 1846323 h 5735643"/>
              <a:gd name="connsiteX10" fmla="*/ 9509287 w 10935860"/>
              <a:gd name="connsiteY10" fmla="*/ 1853041 h 5735643"/>
              <a:gd name="connsiteX11" fmla="*/ 8103165 w 10935860"/>
              <a:gd name="connsiteY11" fmla="*/ 1853041 h 5735643"/>
              <a:gd name="connsiteX12" fmla="*/ 7536613 w 10935860"/>
              <a:gd name="connsiteY12" fmla="*/ 2419593 h 5735643"/>
              <a:gd name="connsiteX13" fmla="*/ 7536613 w 10935860"/>
              <a:gd name="connsiteY13" fmla="*/ 4840076 h 5735643"/>
              <a:gd name="connsiteX14" fmla="*/ 7523280 w 10935860"/>
              <a:gd name="connsiteY14" fmla="*/ 4972343 h 5735643"/>
              <a:gd name="connsiteX15" fmla="*/ 6586741 w 10935860"/>
              <a:gd name="connsiteY15" fmla="*/ 5735643 h 5735643"/>
              <a:gd name="connsiteX16" fmla="*/ 955960 w 10935860"/>
              <a:gd name="connsiteY16" fmla="*/ 5735643 h 5735643"/>
              <a:gd name="connsiteX17" fmla="*/ 0 w 10935860"/>
              <a:gd name="connsiteY17" fmla="*/ 4779683 h 5735643"/>
              <a:gd name="connsiteX18" fmla="*/ 0 w 10935860"/>
              <a:gd name="connsiteY18" fmla="*/ 3654684 h 5735643"/>
              <a:gd name="connsiteX19" fmla="*/ 719 w 10935860"/>
              <a:gd name="connsiteY19" fmla="*/ 3654684 h 5735643"/>
              <a:gd name="connsiteX20" fmla="*/ 719 w 10935860"/>
              <a:gd name="connsiteY20" fmla="*/ 3299796 h 5735643"/>
              <a:gd name="connsiteX21" fmla="*/ 510888 w 10935860"/>
              <a:gd name="connsiteY21" fmla="*/ 2789627 h 5735643"/>
              <a:gd name="connsiteX22" fmla="*/ 1120821 w 10935860"/>
              <a:gd name="connsiteY22" fmla="*/ 2789627 h 5735643"/>
              <a:gd name="connsiteX23" fmla="*/ 1120821 w 10935860"/>
              <a:gd name="connsiteY23" fmla="*/ 2787972 h 5735643"/>
              <a:gd name="connsiteX24" fmla="*/ 1875323 w 10935860"/>
              <a:gd name="connsiteY24" fmla="*/ 2787972 h 5735643"/>
              <a:gd name="connsiteX25" fmla="*/ 2385491 w 10935860"/>
              <a:gd name="connsiteY25" fmla="*/ 2277803 h 5735643"/>
              <a:gd name="connsiteX26" fmla="*/ 2385491 w 10935860"/>
              <a:gd name="connsiteY26" fmla="*/ 1155921 h 5735643"/>
              <a:gd name="connsiteX27" fmla="*/ 2386630 w 10935860"/>
              <a:gd name="connsiteY27" fmla="*/ 1155921 h 5735643"/>
              <a:gd name="connsiteX28" fmla="*/ 2386630 w 10935860"/>
              <a:gd name="connsiteY28" fmla="*/ 510169 h 5735643"/>
              <a:gd name="connsiteX29" fmla="*/ 2896799 w 10935860"/>
              <a:gd name="connsiteY29" fmla="*/ 0 h 573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35860" h="5735643">
                <a:moveTo>
                  <a:pt x="2896799" y="0"/>
                </a:moveTo>
                <a:lnTo>
                  <a:pt x="3676618" y="0"/>
                </a:lnTo>
                <a:lnTo>
                  <a:pt x="5023260" y="0"/>
                </a:lnTo>
                <a:lnTo>
                  <a:pt x="5472988" y="0"/>
                </a:lnTo>
                <a:lnTo>
                  <a:pt x="6586741" y="0"/>
                </a:lnTo>
                <a:lnTo>
                  <a:pt x="10628133" y="0"/>
                </a:lnTo>
                <a:cubicBezTo>
                  <a:pt x="10798086" y="0"/>
                  <a:pt x="10935860" y="137774"/>
                  <a:pt x="10935860" y="307727"/>
                </a:cubicBezTo>
                <a:lnTo>
                  <a:pt x="10935860" y="1538596"/>
                </a:lnTo>
                <a:cubicBezTo>
                  <a:pt x="10935860" y="1708549"/>
                  <a:pt x="10798086" y="1846323"/>
                  <a:pt x="10628133" y="1846323"/>
                </a:cubicBezTo>
                <a:lnTo>
                  <a:pt x="9509287" y="1846323"/>
                </a:lnTo>
                <a:lnTo>
                  <a:pt x="9509287" y="1853041"/>
                </a:lnTo>
                <a:lnTo>
                  <a:pt x="8103165" y="1853041"/>
                </a:lnTo>
                <a:cubicBezTo>
                  <a:pt x="7790267" y="1853041"/>
                  <a:pt x="7536613" y="2106695"/>
                  <a:pt x="7536613" y="2419593"/>
                </a:cubicBezTo>
                <a:lnTo>
                  <a:pt x="7536613" y="4840076"/>
                </a:lnTo>
                <a:lnTo>
                  <a:pt x="7523280" y="4972343"/>
                </a:lnTo>
                <a:cubicBezTo>
                  <a:pt x="7434140" y="5407957"/>
                  <a:pt x="7048708" y="5735643"/>
                  <a:pt x="6586741" y="5735643"/>
                </a:cubicBezTo>
                <a:lnTo>
                  <a:pt x="955960" y="5735643"/>
                </a:lnTo>
                <a:cubicBezTo>
                  <a:pt x="427998" y="5735643"/>
                  <a:pt x="0" y="5307645"/>
                  <a:pt x="0" y="4779683"/>
                </a:cubicBezTo>
                <a:lnTo>
                  <a:pt x="0" y="3654684"/>
                </a:lnTo>
                <a:lnTo>
                  <a:pt x="719" y="3654684"/>
                </a:lnTo>
                <a:lnTo>
                  <a:pt x="719" y="3299796"/>
                </a:lnTo>
                <a:cubicBezTo>
                  <a:pt x="719" y="3018037"/>
                  <a:pt x="229129" y="2789627"/>
                  <a:pt x="510888" y="2789627"/>
                </a:cubicBezTo>
                <a:lnTo>
                  <a:pt x="1120821" y="2789627"/>
                </a:lnTo>
                <a:lnTo>
                  <a:pt x="1120821" y="2787972"/>
                </a:lnTo>
                <a:lnTo>
                  <a:pt x="1875323" y="2787972"/>
                </a:lnTo>
                <a:cubicBezTo>
                  <a:pt x="2157081" y="2787972"/>
                  <a:pt x="2385491" y="2559562"/>
                  <a:pt x="2385491" y="2277803"/>
                </a:cubicBezTo>
                <a:lnTo>
                  <a:pt x="2385491" y="1155921"/>
                </a:lnTo>
                <a:lnTo>
                  <a:pt x="2386630" y="1155921"/>
                </a:lnTo>
                <a:lnTo>
                  <a:pt x="2386630" y="510169"/>
                </a:lnTo>
                <a:cubicBezTo>
                  <a:pt x="2386630" y="228410"/>
                  <a:pt x="2615040" y="0"/>
                  <a:pt x="2896799" y="0"/>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E"/>
          </a:p>
        </p:txBody>
      </p:sp>
      <p:sp>
        <p:nvSpPr>
          <p:cNvPr id="7" name="Picture">
            <a:extLst>
              <a:ext uri="{FF2B5EF4-FFF2-40B4-BE49-F238E27FC236}">
                <a16:creationId xmlns:a16="http://schemas.microsoft.com/office/drawing/2014/main" id="{59DAEF13-15B2-A264-1134-445825B2D0BB}"/>
              </a:ext>
            </a:extLst>
          </p:cNvPr>
          <p:cNvSpPr>
            <a:spLocks noGrp="1"/>
          </p:cNvSpPr>
          <p:nvPr>
            <p:ph type="pic" sz="quarter" idx="13"/>
          </p:nvPr>
        </p:nvSpPr>
        <p:spPr>
          <a:xfrm>
            <a:off x="557679" y="489741"/>
            <a:ext cx="10935860" cy="5735643"/>
          </a:xfrm>
          <a:custGeom>
            <a:avLst/>
            <a:gdLst>
              <a:gd name="connsiteX0" fmla="*/ 2896799 w 10935860"/>
              <a:gd name="connsiteY0" fmla="*/ 0 h 5735643"/>
              <a:gd name="connsiteX1" fmla="*/ 3676618 w 10935860"/>
              <a:gd name="connsiteY1" fmla="*/ 0 h 5735643"/>
              <a:gd name="connsiteX2" fmla="*/ 5023260 w 10935860"/>
              <a:gd name="connsiteY2" fmla="*/ 0 h 5735643"/>
              <a:gd name="connsiteX3" fmla="*/ 5472988 w 10935860"/>
              <a:gd name="connsiteY3" fmla="*/ 0 h 5735643"/>
              <a:gd name="connsiteX4" fmla="*/ 6586741 w 10935860"/>
              <a:gd name="connsiteY4" fmla="*/ 0 h 5735643"/>
              <a:gd name="connsiteX5" fmla="*/ 10628133 w 10935860"/>
              <a:gd name="connsiteY5" fmla="*/ 0 h 5735643"/>
              <a:gd name="connsiteX6" fmla="*/ 10935860 w 10935860"/>
              <a:gd name="connsiteY6" fmla="*/ 307727 h 5735643"/>
              <a:gd name="connsiteX7" fmla="*/ 10935860 w 10935860"/>
              <a:gd name="connsiteY7" fmla="*/ 1538596 h 5735643"/>
              <a:gd name="connsiteX8" fmla="*/ 10628133 w 10935860"/>
              <a:gd name="connsiteY8" fmla="*/ 1846323 h 5735643"/>
              <a:gd name="connsiteX9" fmla="*/ 9509287 w 10935860"/>
              <a:gd name="connsiteY9" fmla="*/ 1846323 h 5735643"/>
              <a:gd name="connsiteX10" fmla="*/ 9509287 w 10935860"/>
              <a:gd name="connsiteY10" fmla="*/ 1853041 h 5735643"/>
              <a:gd name="connsiteX11" fmla="*/ 8103165 w 10935860"/>
              <a:gd name="connsiteY11" fmla="*/ 1853041 h 5735643"/>
              <a:gd name="connsiteX12" fmla="*/ 7536613 w 10935860"/>
              <a:gd name="connsiteY12" fmla="*/ 2419593 h 5735643"/>
              <a:gd name="connsiteX13" fmla="*/ 7536613 w 10935860"/>
              <a:gd name="connsiteY13" fmla="*/ 4840076 h 5735643"/>
              <a:gd name="connsiteX14" fmla="*/ 7523280 w 10935860"/>
              <a:gd name="connsiteY14" fmla="*/ 4972343 h 5735643"/>
              <a:gd name="connsiteX15" fmla="*/ 6586741 w 10935860"/>
              <a:gd name="connsiteY15" fmla="*/ 5735643 h 5735643"/>
              <a:gd name="connsiteX16" fmla="*/ 955960 w 10935860"/>
              <a:gd name="connsiteY16" fmla="*/ 5735643 h 5735643"/>
              <a:gd name="connsiteX17" fmla="*/ 0 w 10935860"/>
              <a:gd name="connsiteY17" fmla="*/ 4779683 h 5735643"/>
              <a:gd name="connsiteX18" fmla="*/ 0 w 10935860"/>
              <a:gd name="connsiteY18" fmla="*/ 3654684 h 5735643"/>
              <a:gd name="connsiteX19" fmla="*/ 719 w 10935860"/>
              <a:gd name="connsiteY19" fmla="*/ 3654684 h 5735643"/>
              <a:gd name="connsiteX20" fmla="*/ 719 w 10935860"/>
              <a:gd name="connsiteY20" fmla="*/ 3299796 h 5735643"/>
              <a:gd name="connsiteX21" fmla="*/ 510888 w 10935860"/>
              <a:gd name="connsiteY21" fmla="*/ 2789627 h 5735643"/>
              <a:gd name="connsiteX22" fmla="*/ 1120821 w 10935860"/>
              <a:gd name="connsiteY22" fmla="*/ 2789627 h 5735643"/>
              <a:gd name="connsiteX23" fmla="*/ 1120821 w 10935860"/>
              <a:gd name="connsiteY23" fmla="*/ 2787972 h 5735643"/>
              <a:gd name="connsiteX24" fmla="*/ 1875323 w 10935860"/>
              <a:gd name="connsiteY24" fmla="*/ 2787972 h 5735643"/>
              <a:gd name="connsiteX25" fmla="*/ 2385491 w 10935860"/>
              <a:gd name="connsiteY25" fmla="*/ 2277803 h 5735643"/>
              <a:gd name="connsiteX26" fmla="*/ 2385491 w 10935860"/>
              <a:gd name="connsiteY26" fmla="*/ 1155921 h 5735643"/>
              <a:gd name="connsiteX27" fmla="*/ 2386630 w 10935860"/>
              <a:gd name="connsiteY27" fmla="*/ 1155921 h 5735643"/>
              <a:gd name="connsiteX28" fmla="*/ 2386630 w 10935860"/>
              <a:gd name="connsiteY28" fmla="*/ 510169 h 5735643"/>
              <a:gd name="connsiteX29" fmla="*/ 2896799 w 10935860"/>
              <a:gd name="connsiteY29" fmla="*/ 0 h 573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35860" h="5735643">
                <a:moveTo>
                  <a:pt x="2896799" y="0"/>
                </a:moveTo>
                <a:lnTo>
                  <a:pt x="3676618" y="0"/>
                </a:lnTo>
                <a:lnTo>
                  <a:pt x="5023260" y="0"/>
                </a:lnTo>
                <a:lnTo>
                  <a:pt x="5472988" y="0"/>
                </a:lnTo>
                <a:lnTo>
                  <a:pt x="6586741" y="0"/>
                </a:lnTo>
                <a:lnTo>
                  <a:pt x="10628133" y="0"/>
                </a:lnTo>
                <a:cubicBezTo>
                  <a:pt x="10798086" y="0"/>
                  <a:pt x="10935860" y="137774"/>
                  <a:pt x="10935860" y="307727"/>
                </a:cubicBezTo>
                <a:lnTo>
                  <a:pt x="10935860" y="1538596"/>
                </a:lnTo>
                <a:cubicBezTo>
                  <a:pt x="10935860" y="1708549"/>
                  <a:pt x="10798086" y="1846323"/>
                  <a:pt x="10628133" y="1846323"/>
                </a:cubicBezTo>
                <a:lnTo>
                  <a:pt x="9509287" y="1846323"/>
                </a:lnTo>
                <a:lnTo>
                  <a:pt x="9509287" y="1853041"/>
                </a:lnTo>
                <a:lnTo>
                  <a:pt x="8103165" y="1853041"/>
                </a:lnTo>
                <a:cubicBezTo>
                  <a:pt x="7790267" y="1853041"/>
                  <a:pt x="7536613" y="2106695"/>
                  <a:pt x="7536613" y="2419593"/>
                </a:cubicBezTo>
                <a:lnTo>
                  <a:pt x="7536613" y="4840076"/>
                </a:lnTo>
                <a:lnTo>
                  <a:pt x="7523280" y="4972343"/>
                </a:lnTo>
                <a:cubicBezTo>
                  <a:pt x="7434140" y="5407957"/>
                  <a:pt x="7048708" y="5735643"/>
                  <a:pt x="6586741" y="5735643"/>
                </a:cubicBezTo>
                <a:lnTo>
                  <a:pt x="955960" y="5735643"/>
                </a:lnTo>
                <a:cubicBezTo>
                  <a:pt x="427998" y="5735643"/>
                  <a:pt x="0" y="5307645"/>
                  <a:pt x="0" y="4779683"/>
                </a:cubicBezTo>
                <a:lnTo>
                  <a:pt x="0" y="3654684"/>
                </a:lnTo>
                <a:lnTo>
                  <a:pt x="719" y="3654684"/>
                </a:lnTo>
                <a:lnTo>
                  <a:pt x="719" y="3299796"/>
                </a:lnTo>
                <a:cubicBezTo>
                  <a:pt x="719" y="3018037"/>
                  <a:pt x="229129" y="2789627"/>
                  <a:pt x="510888" y="2789627"/>
                </a:cubicBezTo>
                <a:lnTo>
                  <a:pt x="1120821" y="2789627"/>
                </a:lnTo>
                <a:lnTo>
                  <a:pt x="1120821" y="2787972"/>
                </a:lnTo>
                <a:lnTo>
                  <a:pt x="1875323" y="2787972"/>
                </a:lnTo>
                <a:cubicBezTo>
                  <a:pt x="2157081" y="2787972"/>
                  <a:pt x="2385491" y="2559562"/>
                  <a:pt x="2385491" y="2277803"/>
                </a:cubicBezTo>
                <a:lnTo>
                  <a:pt x="2385491" y="1155921"/>
                </a:lnTo>
                <a:lnTo>
                  <a:pt x="2386630" y="1155921"/>
                </a:lnTo>
                <a:lnTo>
                  <a:pt x="2386630" y="510169"/>
                </a:lnTo>
                <a:cubicBezTo>
                  <a:pt x="2386630" y="228410"/>
                  <a:pt x="2615040" y="0"/>
                  <a:pt x="2896799" y="0"/>
                </a:cubicBezTo>
                <a:close/>
              </a:path>
            </a:pathLst>
          </a:custGeom>
        </p:spPr>
        <p:txBody>
          <a:bodyPr wrap="square" anchor="ctr">
            <a:noAutofit/>
          </a:bodyPr>
          <a:lstStyle>
            <a:lvl1pPr marL="0" indent="0" algn="ctr">
              <a:buNone/>
              <a:defRPr/>
            </a:lvl1pPr>
          </a:lstStyle>
          <a:p>
            <a:endParaRPr lang="en-SE" dirty="0"/>
          </a:p>
        </p:txBody>
      </p:sp>
      <p:sp>
        <p:nvSpPr>
          <p:cNvPr id="8" name="InfoBox">
            <a:extLst>
              <a:ext uri="{FF2B5EF4-FFF2-40B4-BE49-F238E27FC236}">
                <a16:creationId xmlns:a16="http://schemas.microsoft.com/office/drawing/2014/main" id="{A393EB54-5C65-57BD-E365-87D3B93F221F}"/>
              </a:ext>
            </a:extLst>
          </p:cNvPr>
          <p:cNvSpPr>
            <a:spLocks noGrp="1"/>
          </p:cNvSpPr>
          <p:nvPr>
            <p:ph type="body" sz="quarter" idx="10" hasCustomPrompt="1"/>
          </p:nvPr>
        </p:nvSpPr>
        <p:spPr>
          <a:xfrm>
            <a:off x="8408645" y="3357563"/>
            <a:ext cx="2951488" cy="2516188"/>
          </a:xfrm>
          <a:noFill/>
        </p:spPr>
        <p:txBody>
          <a:bodyPr anchor="ctr"/>
          <a:lstStyle>
            <a:lvl1pPr>
              <a:defRPr>
                <a:solidFill>
                  <a:schemeClr val="tx1"/>
                </a:solidFill>
              </a:defRPr>
            </a:lvl1pPr>
            <a:lvl2pPr marL="457200" indent="0">
              <a:buNone/>
              <a:defRPr/>
            </a:lvl2pPr>
          </a:lstStyle>
          <a:p>
            <a:pPr lvl="0"/>
            <a:r>
              <a:rPr lang="en-US" dirty="0"/>
              <a:t>Contact info here</a:t>
            </a:r>
          </a:p>
        </p:txBody>
      </p:sp>
      <p:sp>
        <p:nvSpPr>
          <p:cNvPr id="13" name="Title">
            <a:extLst>
              <a:ext uri="{FF2B5EF4-FFF2-40B4-BE49-F238E27FC236}">
                <a16:creationId xmlns:a16="http://schemas.microsoft.com/office/drawing/2014/main" id="{EA0032E8-D44E-CE6D-8411-7A6F52179E30}"/>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dirty="0"/>
              <a:t>Contact us</a:t>
            </a:r>
          </a:p>
        </p:txBody>
      </p:sp>
      <p:pic>
        <p:nvPicPr>
          <p:cNvPr id="15" name="Logo" descr="A logo with a cloud in the center&#10;&#10;Description automatically generated">
            <a:extLst>
              <a:ext uri="{FF2B5EF4-FFF2-40B4-BE49-F238E27FC236}">
                <a16:creationId xmlns:a16="http://schemas.microsoft.com/office/drawing/2014/main" id="{EB884675-1376-1706-7927-8FAFCFEC99AF}"/>
              </a:ext>
            </a:extLst>
          </p:cNvPr>
          <p:cNvPicPr>
            <a:picLocks noChangeAspect="1"/>
          </p:cNvPicPr>
          <p:nvPr userDrawn="1"/>
        </p:nvPicPr>
        <p:blipFill>
          <a:blip r:embed="rId4"/>
          <a:stretch>
            <a:fillRect/>
          </a:stretch>
        </p:blipFill>
        <p:spPr>
          <a:xfrm>
            <a:off x="810803" y="923271"/>
            <a:ext cx="1718754" cy="1668788"/>
          </a:xfrm>
          <a:prstGeom prst="rect">
            <a:avLst/>
          </a:prstGeom>
        </p:spPr>
      </p:pic>
    </p:spTree>
    <p:extLst>
      <p:ext uri="{BB962C8B-B14F-4D97-AF65-F5344CB8AC3E}">
        <p14:creationId xmlns:p14="http://schemas.microsoft.com/office/powerpoint/2010/main" val="1534354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grpSp>
        <p:nvGrpSpPr>
          <p:cNvPr id="3" name="Group 2" hidden="1">
            <a:extLst>
              <a:ext uri="{FF2B5EF4-FFF2-40B4-BE49-F238E27FC236}">
                <a16:creationId xmlns:a16="http://schemas.microsoft.com/office/drawing/2014/main" id="{B2C291BA-C5C9-2928-A3F2-74C2192BF34D}"/>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EC94C59C-A3D0-5A8D-152B-AE54B69164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377EE1A-FCA5-E4DE-E610-38C55E5C9C76}"/>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45">
            <a:extLst>
              <a:ext uri="{FF2B5EF4-FFF2-40B4-BE49-F238E27FC236}">
                <a16:creationId xmlns:a16="http://schemas.microsoft.com/office/drawing/2014/main" id="{AA525A8C-9FCF-A402-CD50-A5DBC35044F5}"/>
              </a:ext>
            </a:extLst>
          </p:cNvPr>
          <p:cNvSpPr>
            <a:spLocks noGrp="1"/>
          </p:cNvSpPr>
          <p:nvPr>
            <p:ph type="pic" sz="quarter" idx="12"/>
          </p:nvPr>
        </p:nvSpPr>
        <p:spPr>
          <a:xfrm>
            <a:off x="6269039" y="547690"/>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close/>
              </a:path>
            </a:pathLst>
          </a:custGeom>
        </p:spPr>
        <p:txBody>
          <a:bodyPr wrap="square">
            <a:noAutofit/>
          </a:bodyPr>
          <a:lstStyle>
            <a:lvl1pPr marL="0" indent="0">
              <a:buNone/>
              <a:defRPr/>
            </a:lvl1pPr>
          </a:lstStyle>
          <a:p>
            <a:endParaRPr lang="en-US"/>
          </a:p>
        </p:txBody>
      </p:sp>
      <p:sp>
        <p:nvSpPr>
          <p:cNvPr id="44" name="Freeform 43">
            <a:extLst>
              <a:ext uri="{FF2B5EF4-FFF2-40B4-BE49-F238E27FC236}">
                <a16:creationId xmlns:a16="http://schemas.microsoft.com/office/drawing/2014/main" id="{73E90723-9362-0167-C72E-6E06150E24D0}"/>
              </a:ext>
            </a:extLst>
          </p:cNvPr>
          <p:cNvSpPr/>
          <p:nvPr userDrawn="1"/>
        </p:nvSpPr>
        <p:spPr>
          <a:xfrm>
            <a:off x="6269039" y="547689"/>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83014 w 5336805"/>
              <a:gd name="connsiteY14" fmla="*/ 5394868 h 5583509"/>
              <a:gd name="connsiteX15" fmla="*/ 3772712 w 5336805"/>
              <a:gd name="connsiteY15" fmla="*/ 5397693 h 5583509"/>
              <a:gd name="connsiteX16" fmla="*/ 3748865 w 5336805"/>
              <a:gd name="connsiteY16" fmla="*/ 5458431 h 5583509"/>
              <a:gd name="connsiteX17" fmla="*/ 3547138 w 5336805"/>
              <a:gd name="connsiteY17" fmla="*/ 5571996 h 5583509"/>
              <a:gd name="connsiteX18" fmla="*/ 3417254 w 5336805"/>
              <a:gd name="connsiteY18" fmla="*/ 5571996 h 5583509"/>
              <a:gd name="connsiteX19" fmla="*/ 3137080 w 5336805"/>
              <a:gd name="connsiteY19" fmla="*/ 5571996 h 5583509"/>
              <a:gd name="connsiteX20" fmla="*/ 3095095 w 5336805"/>
              <a:gd name="connsiteY20" fmla="*/ 5583509 h 5583509"/>
              <a:gd name="connsiteX21" fmla="*/ 3095095 w 5336805"/>
              <a:gd name="connsiteY21" fmla="*/ 5571996 h 5583509"/>
              <a:gd name="connsiteX22" fmla="*/ 365760 w 5336805"/>
              <a:gd name="connsiteY22" fmla="*/ 5571996 h 5583509"/>
              <a:gd name="connsiteX23" fmla="*/ 235876 w 5336805"/>
              <a:gd name="connsiteY23" fmla="*/ 5571996 h 5583509"/>
              <a:gd name="connsiteX24" fmla="*/ 4793 w 5336805"/>
              <a:gd name="connsiteY24" fmla="*/ 5383658 h 5583509"/>
              <a:gd name="connsiteX25" fmla="*/ 1 w 5336805"/>
              <a:gd name="connsiteY25" fmla="*/ 5336130 h 5583509"/>
              <a:gd name="connsiteX26" fmla="*/ 1 w 5336805"/>
              <a:gd name="connsiteY26" fmla="*/ 4384311 h 5583509"/>
              <a:gd name="connsiteX27" fmla="*/ 0 w 5336805"/>
              <a:gd name="connsiteY27" fmla="*/ 4384311 h 5583509"/>
              <a:gd name="connsiteX28" fmla="*/ 0 w 5336805"/>
              <a:gd name="connsiteY28" fmla="*/ 365759 h 5583509"/>
              <a:gd name="connsiteX29" fmla="*/ 0 w 5336805"/>
              <a:gd name="connsiteY29" fmla="*/ 235875 h 5583509"/>
              <a:gd name="connsiteX30" fmla="*/ 188339 w 5336805"/>
              <a:gd name="connsiteY30" fmla="*/ 4791 h 5583509"/>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 name="connsiteX30" fmla="*/ 235872 w 5336805"/>
              <a:gd name="connsiteY30" fmla="*/ 0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lnTo>
                  <a:pt x="235872" y="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7E7BD3-2058-F752-DBB6-1F4250323830}"/>
              </a:ext>
            </a:extLst>
          </p:cNvPr>
          <p:cNvSpPr>
            <a:spLocks noGrp="1"/>
          </p:cNvSpPr>
          <p:nvPr>
            <p:ph type="title"/>
          </p:nvPr>
        </p:nvSpPr>
        <p:spPr>
          <a:xfrm>
            <a:off x="584563" y="2522539"/>
            <a:ext cx="5336812" cy="2963862"/>
          </a:xfrm>
        </p:spPr>
        <p:txBody>
          <a:bodyPr anchor="b"/>
          <a:lstStyle>
            <a:lvl1pPr>
              <a:defRPr sz="4400"/>
            </a:lvl1pPr>
          </a:lstStyle>
          <a:p>
            <a:r>
              <a:rPr lang="en-US" dirty="0"/>
              <a:t>Click to edit Master title style</a:t>
            </a:r>
          </a:p>
        </p:txBody>
      </p:sp>
      <p:sp>
        <p:nvSpPr>
          <p:cNvPr id="10" name="Text Placeholder 9">
            <a:extLst>
              <a:ext uri="{FF2B5EF4-FFF2-40B4-BE49-F238E27FC236}">
                <a16:creationId xmlns:a16="http://schemas.microsoft.com/office/drawing/2014/main" id="{E98E0DFE-FC9A-5FF7-743F-E34E79D16FA9}"/>
              </a:ext>
            </a:extLst>
          </p:cNvPr>
          <p:cNvSpPr>
            <a:spLocks noGrp="1"/>
          </p:cNvSpPr>
          <p:nvPr>
            <p:ph type="body" sz="quarter" idx="10"/>
          </p:nvPr>
        </p:nvSpPr>
        <p:spPr>
          <a:xfrm>
            <a:off x="593725" y="5600973"/>
            <a:ext cx="5336812" cy="530225"/>
          </a:xfrm>
        </p:spPr>
        <p:txBody>
          <a:bodyPr/>
          <a:lstStyle>
            <a:lvl1pPr marL="36000" indent="0">
              <a:buNone/>
              <a:defRPr/>
            </a:lvl1pPr>
            <a:lvl2pPr marL="457200" indent="0">
              <a:buNone/>
              <a:defRPr/>
            </a:lvl2pPr>
          </a:lstStyle>
          <a:p>
            <a:pPr lvl="0"/>
            <a:r>
              <a:rPr lang="en-US" dirty="0"/>
              <a:t>Click to edit Master text styles</a:t>
            </a:r>
          </a:p>
        </p:txBody>
      </p:sp>
      <p:pic>
        <p:nvPicPr>
          <p:cNvPr id="54" name="Picture 53" descr="A logo with a cloud in the center&#10;&#10;Description automatically generated">
            <a:extLst>
              <a:ext uri="{FF2B5EF4-FFF2-40B4-BE49-F238E27FC236}">
                <a16:creationId xmlns:a16="http://schemas.microsoft.com/office/drawing/2014/main" id="{E84B0521-0431-7217-B3A1-58FA190CF3A4}"/>
              </a:ext>
            </a:extLst>
          </p:cNvPr>
          <p:cNvPicPr>
            <a:picLocks noChangeAspect="1"/>
          </p:cNvPicPr>
          <p:nvPr userDrawn="1"/>
        </p:nvPicPr>
        <p:blipFill>
          <a:blip r:embed="rId4"/>
          <a:stretch>
            <a:fillRect/>
          </a:stretch>
        </p:blipFill>
        <p:spPr>
          <a:xfrm>
            <a:off x="766119" y="726802"/>
            <a:ext cx="1507524" cy="1463700"/>
          </a:xfrm>
          <a:prstGeom prst="rect">
            <a:avLst/>
          </a:prstGeom>
        </p:spPr>
      </p:pic>
      <p:sp>
        <p:nvSpPr>
          <p:cNvPr id="6" name="DateBlob">
            <a:extLst>
              <a:ext uri="{FF2B5EF4-FFF2-40B4-BE49-F238E27FC236}">
                <a16:creationId xmlns:a16="http://schemas.microsoft.com/office/drawing/2014/main" id="{A5E73086-D7A3-2907-34B2-0F8F1707DA78}"/>
              </a:ext>
            </a:extLst>
          </p:cNvPr>
          <p:cNvSpPr/>
          <p:nvPr userDrawn="1"/>
        </p:nvSpPr>
        <p:spPr>
          <a:xfrm>
            <a:off x="10146532" y="5703174"/>
            <a:ext cx="1459312" cy="325821"/>
          </a:xfrm>
          <a:prstGeom prst="roundRect">
            <a:avLst>
              <a:gd name="adj" fmla="val 50000"/>
            </a:avLst>
          </a:prstGeom>
          <a:gradFill flip="none" rotWithShape="1">
            <a:gsLst>
              <a:gs pos="0">
                <a:schemeClr val="accent1"/>
              </a:gs>
              <a:gs pos="100000">
                <a:schemeClr val="accent2"/>
              </a:gs>
              <a:gs pos="100000">
                <a:schemeClr val="accent2">
                  <a:lumMod val="10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Placeholder">
            <a:extLst>
              <a:ext uri="{FF2B5EF4-FFF2-40B4-BE49-F238E27FC236}">
                <a16:creationId xmlns:a16="http://schemas.microsoft.com/office/drawing/2014/main" id="{DB4FA7C6-79BD-88F1-5FCF-D45C79B35E36}"/>
              </a:ext>
            </a:extLst>
          </p:cNvPr>
          <p:cNvSpPr>
            <a:spLocks noGrp="1"/>
          </p:cNvSpPr>
          <p:nvPr>
            <p:ph type="body" sz="quarter" idx="13" hasCustomPrompt="1"/>
          </p:nvPr>
        </p:nvSpPr>
        <p:spPr>
          <a:xfrm>
            <a:off x="10256108" y="5703174"/>
            <a:ext cx="1235676" cy="325821"/>
          </a:xfrm>
        </p:spPr>
        <p:txBody>
          <a:bodyPr anchor="ctr"/>
          <a:lstStyle>
            <a:lvl1pPr marL="0" indent="0" algn="ctr">
              <a:lnSpc>
                <a:spcPct val="100000"/>
              </a:lnSpc>
              <a:buNone/>
              <a:defRPr sz="1300">
                <a:solidFill>
                  <a:schemeClr val="bg1"/>
                </a:solidFill>
              </a:defRPr>
            </a:lvl1pPr>
            <a:lvl2pPr marL="457200" indent="0">
              <a:buNone/>
              <a:defRPr/>
            </a:lvl2pPr>
          </a:lstStyle>
          <a:p>
            <a:pPr lvl="0"/>
            <a:r>
              <a:rPr lang="en-US" dirty="0"/>
              <a:t>Date</a:t>
            </a:r>
          </a:p>
        </p:txBody>
      </p:sp>
    </p:spTree>
    <p:extLst>
      <p:ext uri="{BB962C8B-B14F-4D97-AF65-F5344CB8AC3E}">
        <p14:creationId xmlns:p14="http://schemas.microsoft.com/office/powerpoint/2010/main" val="1844907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094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C291BA-C5C9-2928-A3F2-74C2192BF34D}"/>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EC94C59C-A3D0-5A8D-152B-AE54B69164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377EE1A-FCA5-E4DE-E610-38C55E5C9C76}"/>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45">
            <a:extLst>
              <a:ext uri="{FF2B5EF4-FFF2-40B4-BE49-F238E27FC236}">
                <a16:creationId xmlns:a16="http://schemas.microsoft.com/office/drawing/2014/main" id="{AA525A8C-9FCF-A402-CD50-A5DBC35044F5}"/>
              </a:ext>
            </a:extLst>
          </p:cNvPr>
          <p:cNvSpPr>
            <a:spLocks noGrp="1"/>
          </p:cNvSpPr>
          <p:nvPr>
            <p:ph type="pic" sz="quarter" idx="12"/>
          </p:nvPr>
        </p:nvSpPr>
        <p:spPr>
          <a:xfrm>
            <a:off x="6269039" y="547690"/>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close/>
              </a:path>
            </a:pathLst>
          </a:custGeom>
        </p:spPr>
        <p:txBody>
          <a:bodyPr wrap="square">
            <a:noAutofit/>
          </a:bodyPr>
          <a:lstStyle>
            <a:lvl1pPr marL="0" indent="0">
              <a:buNone/>
              <a:defRPr/>
            </a:lvl1pPr>
          </a:lstStyle>
          <a:p>
            <a:endParaRPr lang="en-US"/>
          </a:p>
        </p:txBody>
      </p:sp>
      <p:sp>
        <p:nvSpPr>
          <p:cNvPr id="44" name="Freeform 43">
            <a:extLst>
              <a:ext uri="{FF2B5EF4-FFF2-40B4-BE49-F238E27FC236}">
                <a16:creationId xmlns:a16="http://schemas.microsoft.com/office/drawing/2014/main" id="{73E90723-9362-0167-C72E-6E06150E24D0}"/>
              </a:ext>
            </a:extLst>
          </p:cNvPr>
          <p:cNvSpPr/>
          <p:nvPr userDrawn="1"/>
        </p:nvSpPr>
        <p:spPr>
          <a:xfrm>
            <a:off x="6269039" y="547689"/>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83014 w 5336805"/>
              <a:gd name="connsiteY14" fmla="*/ 5394868 h 5583509"/>
              <a:gd name="connsiteX15" fmla="*/ 3772712 w 5336805"/>
              <a:gd name="connsiteY15" fmla="*/ 5397693 h 5583509"/>
              <a:gd name="connsiteX16" fmla="*/ 3748865 w 5336805"/>
              <a:gd name="connsiteY16" fmla="*/ 5458431 h 5583509"/>
              <a:gd name="connsiteX17" fmla="*/ 3547138 w 5336805"/>
              <a:gd name="connsiteY17" fmla="*/ 5571996 h 5583509"/>
              <a:gd name="connsiteX18" fmla="*/ 3417254 w 5336805"/>
              <a:gd name="connsiteY18" fmla="*/ 5571996 h 5583509"/>
              <a:gd name="connsiteX19" fmla="*/ 3137080 w 5336805"/>
              <a:gd name="connsiteY19" fmla="*/ 5571996 h 5583509"/>
              <a:gd name="connsiteX20" fmla="*/ 3095095 w 5336805"/>
              <a:gd name="connsiteY20" fmla="*/ 5583509 h 5583509"/>
              <a:gd name="connsiteX21" fmla="*/ 3095095 w 5336805"/>
              <a:gd name="connsiteY21" fmla="*/ 5571996 h 5583509"/>
              <a:gd name="connsiteX22" fmla="*/ 365760 w 5336805"/>
              <a:gd name="connsiteY22" fmla="*/ 5571996 h 5583509"/>
              <a:gd name="connsiteX23" fmla="*/ 235876 w 5336805"/>
              <a:gd name="connsiteY23" fmla="*/ 5571996 h 5583509"/>
              <a:gd name="connsiteX24" fmla="*/ 4793 w 5336805"/>
              <a:gd name="connsiteY24" fmla="*/ 5383658 h 5583509"/>
              <a:gd name="connsiteX25" fmla="*/ 1 w 5336805"/>
              <a:gd name="connsiteY25" fmla="*/ 5336130 h 5583509"/>
              <a:gd name="connsiteX26" fmla="*/ 1 w 5336805"/>
              <a:gd name="connsiteY26" fmla="*/ 4384311 h 5583509"/>
              <a:gd name="connsiteX27" fmla="*/ 0 w 5336805"/>
              <a:gd name="connsiteY27" fmla="*/ 4384311 h 5583509"/>
              <a:gd name="connsiteX28" fmla="*/ 0 w 5336805"/>
              <a:gd name="connsiteY28" fmla="*/ 365759 h 5583509"/>
              <a:gd name="connsiteX29" fmla="*/ 0 w 5336805"/>
              <a:gd name="connsiteY29" fmla="*/ 235875 h 5583509"/>
              <a:gd name="connsiteX30" fmla="*/ 188339 w 5336805"/>
              <a:gd name="connsiteY30" fmla="*/ 4791 h 5583509"/>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 name="connsiteX30" fmla="*/ 235872 w 5336805"/>
              <a:gd name="connsiteY30" fmla="*/ 0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lnTo>
                  <a:pt x="235872" y="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ounded Rectangle 36">
            <a:extLst>
              <a:ext uri="{FF2B5EF4-FFF2-40B4-BE49-F238E27FC236}">
                <a16:creationId xmlns:a16="http://schemas.microsoft.com/office/drawing/2014/main" id="{62E5E090-C804-3D3F-9B8D-7A420D03C77B}"/>
              </a:ext>
            </a:extLst>
          </p:cNvPr>
          <p:cNvSpPr/>
          <p:nvPr userDrawn="1"/>
        </p:nvSpPr>
        <p:spPr>
          <a:xfrm>
            <a:off x="10256476" y="5793864"/>
            <a:ext cx="1360090" cy="32582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E7BD3-2058-F752-DBB6-1F4250323830}"/>
              </a:ext>
            </a:extLst>
          </p:cNvPr>
          <p:cNvSpPr>
            <a:spLocks noGrp="1"/>
          </p:cNvSpPr>
          <p:nvPr>
            <p:ph type="title"/>
          </p:nvPr>
        </p:nvSpPr>
        <p:spPr>
          <a:xfrm>
            <a:off x="584563" y="2522539"/>
            <a:ext cx="5336812" cy="2963862"/>
          </a:xfrm>
        </p:spPr>
        <p:txBody>
          <a:bodyPr anchor="b"/>
          <a:lstStyle>
            <a:lvl1pPr>
              <a:defRPr sz="4400"/>
            </a:lvl1pPr>
          </a:lstStyle>
          <a:p>
            <a:r>
              <a:rPr lang="en-US" dirty="0"/>
              <a:t>Click to edit Master title style</a:t>
            </a:r>
          </a:p>
        </p:txBody>
      </p:sp>
      <p:sp>
        <p:nvSpPr>
          <p:cNvPr id="10" name="Text Placeholder 9">
            <a:extLst>
              <a:ext uri="{FF2B5EF4-FFF2-40B4-BE49-F238E27FC236}">
                <a16:creationId xmlns:a16="http://schemas.microsoft.com/office/drawing/2014/main" id="{E98E0DFE-FC9A-5FF7-743F-E34E79D16FA9}"/>
              </a:ext>
            </a:extLst>
          </p:cNvPr>
          <p:cNvSpPr>
            <a:spLocks noGrp="1"/>
          </p:cNvSpPr>
          <p:nvPr>
            <p:ph type="body" sz="quarter" idx="10"/>
          </p:nvPr>
        </p:nvSpPr>
        <p:spPr>
          <a:xfrm>
            <a:off x="593725" y="5600973"/>
            <a:ext cx="5336812" cy="530225"/>
          </a:xfrm>
        </p:spPr>
        <p:txBody>
          <a:bodyPr/>
          <a:lstStyle>
            <a:lvl1pPr marL="0" indent="0">
              <a:buNone/>
              <a:defRPr/>
            </a:lvl1pPr>
            <a:lvl2pPr marL="457200" indent="0">
              <a:buNone/>
              <a:defRPr/>
            </a:lvl2pPr>
          </a:lstStyle>
          <a:p>
            <a:pPr lvl="0"/>
            <a:r>
              <a:rPr lang="en-US" dirty="0"/>
              <a:t>Click to edit Master text styles</a:t>
            </a:r>
          </a:p>
        </p:txBody>
      </p:sp>
      <p:sp>
        <p:nvSpPr>
          <p:cNvPr id="26" name="Text Placeholder 9">
            <a:extLst>
              <a:ext uri="{FF2B5EF4-FFF2-40B4-BE49-F238E27FC236}">
                <a16:creationId xmlns:a16="http://schemas.microsoft.com/office/drawing/2014/main" id="{40C29792-C354-7F43-6D85-D499867FE9A6}"/>
              </a:ext>
            </a:extLst>
          </p:cNvPr>
          <p:cNvSpPr>
            <a:spLocks noGrp="1"/>
          </p:cNvSpPr>
          <p:nvPr>
            <p:ph type="body" sz="quarter" idx="11" hasCustomPrompt="1"/>
          </p:nvPr>
        </p:nvSpPr>
        <p:spPr>
          <a:xfrm>
            <a:off x="10535281" y="5793864"/>
            <a:ext cx="813204" cy="325821"/>
          </a:xfrm>
        </p:spPr>
        <p:txBody>
          <a:bodyPr anchor="ctr"/>
          <a:lstStyle>
            <a:lvl1pPr marL="0" indent="0" algn="ctr">
              <a:lnSpc>
                <a:spcPct val="100000"/>
              </a:lnSpc>
              <a:buNone/>
              <a:defRPr>
                <a:solidFill>
                  <a:schemeClr val="bg1"/>
                </a:solidFill>
              </a:defRPr>
            </a:lvl1pPr>
            <a:lvl2pPr marL="457200" indent="0">
              <a:buNone/>
              <a:defRPr/>
            </a:lvl2pPr>
          </a:lstStyle>
          <a:p>
            <a:pPr lvl="0"/>
            <a:r>
              <a:rPr lang="en-US"/>
              <a:t>Date</a:t>
            </a:r>
          </a:p>
        </p:txBody>
      </p:sp>
      <p:pic>
        <p:nvPicPr>
          <p:cNvPr id="54" name="Picture 53" descr="A logo with a cloud in the center&#10;&#10;Description automatically generated">
            <a:extLst>
              <a:ext uri="{FF2B5EF4-FFF2-40B4-BE49-F238E27FC236}">
                <a16:creationId xmlns:a16="http://schemas.microsoft.com/office/drawing/2014/main" id="{E84B0521-0431-7217-B3A1-58FA190CF3A4}"/>
              </a:ext>
            </a:extLst>
          </p:cNvPr>
          <p:cNvPicPr>
            <a:picLocks noChangeAspect="1"/>
          </p:cNvPicPr>
          <p:nvPr userDrawn="1"/>
        </p:nvPicPr>
        <p:blipFill>
          <a:blip r:embed="rId4"/>
          <a:stretch>
            <a:fillRect/>
          </a:stretch>
        </p:blipFill>
        <p:spPr>
          <a:xfrm>
            <a:off x="766119" y="726802"/>
            <a:ext cx="1507524" cy="1463700"/>
          </a:xfrm>
          <a:prstGeom prst="rect">
            <a:avLst/>
          </a:prstGeom>
        </p:spPr>
      </p:pic>
    </p:spTree>
    <p:extLst>
      <p:ext uri="{BB962C8B-B14F-4D97-AF65-F5344CB8AC3E}">
        <p14:creationId xmlns:p14="http://schemas.microsoft.com/office/powerpoint/2010/main" val="3243870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C291BA-C5C9-2928-A3F2-74C2192BF34D}"/>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EC94C59C-A3D0-5A8D-152B-AE54B69164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377EE1A-FCA5-E4DE-E610-38C55E5C9C76}"/>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45">
            <a:extLst>
              <a:ext uri="{FF2B5EF4-FFF2-40B4-BE49-F238E27FC236}">
                <a16:creationId xmlns:a16="http://schemas.microsoft.com/office/drawing/2014/main" id="{AA525A8C-9FCF-A402-CD50-A5DBC35044F5}"/>
              </a:ext>
            </a:extLst>
          </p:cNvPr>
          <p:cNvSpPr>
            <a:spLocks noGrp="1"/>
          </p:cNvSpPr>
          <p:nvPr>
            <p:ph type="pic" sz="quarter" idx="12"/>
          </p:nvPr>
        </p:nvSpPr>
        <p:spPr>
          <a:xfrm>
            <a:off x="6269039" y="547690"/>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close/>
              </a:path>
            </a:pathLst>
          </a:custGeom>
        </p:spPr>
        <p:txBody>
          <a:bodyPr wrap="square">
            <a:noAutofit/>
          </a:bodyPr>
          <a:lstStyle>
            <a:lvl1pPr marL="0" indent="0">
              <a:buNone/>
              <a:defRPr/>
            </a:lvl1pPr>
          </a:lstStyle>
          <a:p>
            <a:endParaRPr lang="en-US"/>
          </a:p>
        </p:txBody>
      </p:sp>
      <p:sp>
        <p:nvSpPr>
          <p:cNvPr id="44" name="Freeform 43">
            <a:extLst>
              <a:ext uri="{FF2B5EF4-FFF2-40B4-BE49-F238E27FC236}">
                <a16:creationId xmlns:a16="http://schemas.microsoft.com/office/drawing/2014/main" id="{73E90723-9362-0167-C72E-6E06150E24D0}"/>
              </a:ext>
            </a:extLst>
          </p:cNvPr>
          <p:cNvSpPr/>
          <p:nvPr userDrawn="1"/>
        </p:nvSpPr>
        <p:spPr>
          <a:xfrm>
            <a:off x="6269039" y="547689"/>
            <a:ext cx="5336805" cy="5583509"/>
          </a:xfrm>
          <a:custGeom>
            <a:avLst/>
            <a:gdLst>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83014 w 5336805"/>
              <a:gd name="connsiteY14" fmla="*/ 5394868 h 5583509"/>
              <a:gd name="connsiteX15" fmla="*/ 3772712 w 5336805"/>
              <a:gd name="connsiteY15" fmla="*/ 5397693 h 5583509"/>
              <a:gd name="connsiteX16" fmla="*/ 3748865 w 5336805"/>
              <a:gd name="connsiteY16" fmla="*/ 5458431 h 5583509"/>
              <a:gd name="connsiteX17" fmla="*/ 3547138 w 5336805"/>
              <a:gd name="connsiteY17" fmla="*/ 5571996 h 5583509"/>
              <a:gd name="connsiteX18" fmla="*/ 3417254 w 5336805"/>
              <a:gd name="connsiteY18" fmla="*/ 5571996 h 5583509"/>
              <a:gd name="connsiteX19" fmla="*/ 3137080 w 5336805"/>
              <a:gd name="connsiteY19" fmla="*/ 5571996 h 5583509"/>
              <a:gd name="connsiteX20" fmla="*/ 3095095 w 5336805"/>
              <a:gd name="connsiteY20" fmla="*/ 5583509 h 5583509"/>
              <a:gd name="connsiteX21" fmla="*/ 3095095 w 5336805"/>
              <a:gd name="connsiteY21" fmla="*/ 5571996 h 5583509"/>
              <a:gd name="connsiteX22" fmla="*/ 365760 w 5336805"/>
              <a:gd name="connsiteY22" fmla="*/ 5571996 h 5583509"/>
              <a:gd name="connsiteX23" fmla="*/ 235876 w 5336805"/>
              <a:gd name="connsiteY23" fmla="*/ 5571996 h 5583509"/>
              <a:gd name="connsiteX24" fmla="*/ 4793 w 5336805"/>
              <a:gd name="connsiteY24" fmla="*/ 5383658 h 5583509"/>
              <a:gd name="connsiteX25" fmla="*/ 1 w 5336805"/>
              <a:gd name="connsiteY25" fmla="*/ 5336130 h 5583509"/>
              <a:gd name="connsiteX26" fmla="*/ 1 w 5336805"/>
              <a:gd name="connsiteY26" fmla="*/ 4384311 h 5583509"/>
              <a:gd name="connsiteX27" fmla="*/ 0 w 5336805"/>
              <a:gd name="connsiteY27" fmla="*/ 4384311 h 5583509"/>
              <a:gd name="connsiteX28" fmla="*/ 0 w 5336805"/>
              <a:gd name="connsiteY28" fmla="*/ 365759 h 5583509"/>
              <a:gd name="connsiteX29" fmla="*/ 0 w 5336805"/>
              <a:gd name="connsiteY29" fmla="*/ 235875 h 5583509"/>
              <a:gd name="connsiteX30" fmla="*/ 188339 w 5336805"/>
              <a:gd name="connsiteY30" fmla="*/ 4791 h 5583509"/>
              <a:gd name="connsiteX0" fmla="*/ 235872 w 5336805"/>
              <a:gd name="connsiteY0" fmla="*/ 0 h 5583509"/>
              <a:gd name="connsiteX1" fmla="*/ 4972639 w 5336805"/>
              <a:gd name="connsiteY1" fmla="*/ 0 h 5583509"/>
              <a:gd name="connsiteX2" fmla="*/ 5102523 w 5336805"/>
              <a:gd name="connsiteY2" fmla="*/ 0 h 5583509"/>
              <a:gd name="connsiteX3" fmla="*/ 5333607 w 5336805"/>
              <a:gd name="connsiteY3" fmla="*/ 188338 h 5583509"/>
              <a:gd name="connsiteX4" fmla="*/ 5336805 w 5336805"/>
              <a:gd name="connsiteY4" fmla="*/ 220063 h 5583509"/>
              <a:gd name="connsiteX5" fmla="*/ 5336805 w 5336805"/>
              <a:gd name="connsiteY5" fmla="*/ 4101578 h 5583509"/>
              <a:gd name="connsiteX6" fmla="*/ 5336805 w 5336805"/>
              <a:gd name="connsiteY6" fmla="*/ 4164247 h 5583509"/>
              <a:gd name="connsiteX7" fmla="*/ 5336805 w 5336805"/>
              <a:gd name="connsiteY7" fmla="*/ 4809044 h 5583509"/>
              <a:gd name="connsiteX8" fmla="*/ 5333607 w 5336805"/>
              <a:gd name="connsiteY8" fmla="*/ 4840770 h 5583509"/>
              <a:gd name="connsiteX9" fmla="*/ 5102523 w 5336805"/>
              <a:gd name="connsiteY9" fmla="*/ 5029108 h 5583509"/>
              <a:gd name="connsiteX10" fmla="*/ 4972639 w 5336805"/>
              <a:gd name="connsiteY10" fmla="*/ 5029108 h 5583509"/>
              <a:gd name="connsiteX11" fmla="*/ 4148774 w 5336805"/>
              <a:gd name="connsiteY11" fmla="*/ 5029108 h 5583509"/>
              <a:gd name="connsiteX12" fmla="*/ 4018890 w 5336805"/>
              <a:gd name="connsiteY12" fmla="*/ 5029108 h 5583509"/>
              <a:gd name="connsiteX13" fmla="*/ 3783014 w 5336805"/>
              <a:gd name="connsiteY13" fmla="*/ 5264984 h 5583509"/>
              <a:gd name="connsiteX14" fmla="*/ 3772712 w 5336805"/>
              <a:gd name="connsiteY14" fmla="*/ 5397693 h 5583509"/>
              <a:gd name="connsiteX15" fmla="*/ 3748865 w 5336805"/>
              <a:gd name="connsiteY15" fmla="*/ 5458431 h 5583509"/>
              <a:gd name="connsiteX16" fmla="*/ 3547138 w 5336805"/>
              <a:gd name="connsiteY16" fmla="*/ 5571996 h 5583509"/>
              <a:gd name="connsiteX17" fmla="*/ 3417254 w 5336805"/>
              <a:gd name="connsiteY17" fmla="*/ 5571996 h 5583509"/>
              <a:gd name="connsiteX18" fmla="*/ 3137080 w 5336805"/>
              <a:gd name="connsiteY18" fmla="*/ 5571996 h 5583509"/>
              <a:gd name="connsiteX19" fmla="*/ 3095095 w 5336805"/>
              <a:gd name="connsiteY19" fmla="*/ 5583509 h 5583509"/>
              <a:gd name="connsiteX20" fmla="*/ 3095095 w 5336805"/>
              <a:gd name="connsiteY20" fmla="*/ 5571996 h 5583509"/>
              <a:gd name="connsiteX21" fmla="*/ 365760 w 5336805"/>
              <a:gd name="connsiteY21" fmla="*/ 5571996 h 5583509"/>
              <a:gd name="connsiteX22" fmla="*/ 235876 w 5336805"/>
              <a:gd name="connsiteY22" fmla="*/ 5571996 h 5583509"/>
              <a:gd name="connsiteX23" fmla="*/ 4793 w 5336805"/>
              <a:gd name="connsiteY23" fmla="*/ 5383658 h 5583509"/>
              <a:gd name="connsiteX24" fmla="*/ 1 w 5336805"/>
              <a:gd name="connsiteY24" fmla="*/ 5336130 h 5583509"/>
              <a:gd name="connsiteX25" fmla="*/ 1 w 5336805"/>
              <a:gd name="connsiteY25" fmla="*/ 4384311 h 5583509"/>
              <a:gd name="connsiteX26" fmla="*/ 0 w 5336805"/>
              <a:gd name="connsiteY26" fmla="*/ 4384311 h 5583509"/>
              <a:gd name="connsiteX27" fmla="*/ 0 w 5336805"/>
              <a:gd name="connsiteY27" fmla="*/ 365759 h 5583509"/>
              <a:gd name="connsiteX28" fmla="*/ 0 w 5336805"/>
              <a:gd name="connsiteY28" fmla="*/ 235875 h 5583509"/>
              <a:gd name="connsiteX29" fmla="*/ 188339 w 5336805"/>
              <a:gd name="connsiteY29" fmla="*/ 4791 h 5583509"/>
              <a:gd name="connsiteX30" fmla="*/ 235872 w 5336805"/>
              <a:gd name="connsiteY30" fmla="*/ 0 h 558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36805" h="5583509">
                <a:moveTo>
                  <a:pt x="235872" y="0"/>
                </a:moveTo>
                <a:lnTo>
                  <a:pt x="4972639" y="0"/>
                </a:lnTo>
                <a:lnTo>
                  <a:pt x="5102523" y="0"/>
                </a:lnTo>
                <a:cubicBezTo>
                  <a:pt x="5216510" y="0"/>
                  <a:pt x="5311612" y="80853"/>
                  <a:pt x="5333607" y="188338"/>
                </a:cubicBezTo>
                <a:lnTo>
                  <a:pt x="5336805" y="220063"/>
                </a:lnTo>
                <a:lnTo>
                  <a:pt x="5336805" y="4101578"/>
                </a:lnTo>
                <a:lnTo>
                  <a:pt x="5336805" y="4164247"/>
                </a:lnTo>
                <a:lnTo>
                  <a:pt x="5336805" y="4809044"/>
                </a:lnTo>
                <a:lnTo>
                  <a:pt x="5333607" y="4840770"/>
                </a:lnTo>
                <a:cubicBezTo>
                  <a:pt x="5311612" y="4948254"/>
                  <a:pt x="5216510" y="5029108"/>
                  <a:pt x="5102523" y="5029108"/>
                </a:cubicBezTo>
                <a:lnTo>
                  <a:pt x="4972639" y="5029108"/>
                </a:lnTo>
                <a:lnTo>
                  <a:pt x="4148774" y="5029108"/>
                </a:lnTo>
                <a:lnTo>
                  <a:pt x="4018890" y="5029108"/>
                </a:lnTo>
                <a:cubicBezTo>
                  <a:pt x="3888619" y="5029108"/>
                  <a:pt x="3783014" y="5134713"/>
                  <a:pt x="3783014" y="5264984"/>
                </a:cubicBezTo>
                <a:lnTo>
                  <a:pt x="3772712" y="5397693"/>
                </a:lnTo>
                <a:lnTo>
                  <a:pt x="3748865" y="5458431"/>
                </a:lnTo>
                <a:cubicBezTo>
                  <a:pt x="3707496" y="5526516"/>
                  <a:pt x="3632628" y="5571996"/>
                  <a:pt x="3547138" y="5571996"/>
                </a:cubicBezTo>
                <a:lnTo>
                  <a:pt x="3417254" y="5571996"/>
                </a:lnTo>
                <a:lnTo>
                  <a:pt x="3137080" y="5571996"/>
                </a:lnTo>
                <a:lnTo>
                  <a:pt x="3095095" y="5583509"/>
                </a:lnTo>
                <a:lnTo>
                  <a:pt x="3095095" y="5571996"/>
                </a:lnTo>
                <a:lnTo>
                  <a:pt x="365760" y="5571996"/>
                </a:lnTo>
                <a:lnTo>
                  <a:pt x="235876" y="5571996"/>
                </a:lnTo>
                <a:cubicBezTo>
                  <a:pt x="121889" y="5571996"/>
                  <a:pt x="26787" y="5491142"/>
                  <a:pt x="4793" y="5383658"/>
                </a:cubicBezTo>
                <a:lnTo>
                  <a:pt x="1" y="5336130"/>
                </a:lnTo>
                <a:lnTo>
                  <a:pt x="1" y="4384311"/>
                </a:lnTo>
                <a:lnTo>
                  <a:pt x="0" y="4384311"/>
                </a:lnTo>
                <a:lnTo>
                  <a:pt x="0" y="365759"/>
                </a:lnTo>
                <a:lnTo>
                  <a:pt x="0" y="235875"/>
                </a:lnTo>
                <a:cubicBezTo>
                  <a:pt x="0" y="121888"/>
                  <a:pt x="80854" y="26786"/>
                  <a:pt x="188339" y="4791"/>
                </a:cubicBezTo>
                <a:lnTo>
                  <a:pt x="235872" y="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ounded Rectangle 36">
            <a:extLst>
              <a:ext uri="{FF2B5EF4-FFF2-40B4-BE49-F238E27FC236}">
                <a16:creationId xmlns:a16="http://schemas.microsoft.com/office/drawing/2014/main" id="{62E5E090-C804-3D3F-9B8D-7A420D03C77B}"/>
              </a:ext>
            </a:extLst>
          </p:cNvPr>
          <p:cNvSpPr/>
          <p:nvPr userDrawn="1"/>
        </p:nvSpPr>
        <p:spPr>
          <a:xfrm>
            <a:off x="10256476" y="5793864"/>
            <a:ext cx="1360090" cy="325821"/>
          </a:xfrm>
          <a:prstGeom prst="roundRect">
            <a:avLst>
              <a:gd name="adj" fmla="val 5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E7BD3-2058-F752-DBB6-1F4250323830}"/>
              </a:ext>
            </a:extLst>
          </p:cNvPr>
          <p:cNvSpPr>
            <a:spLocks noGrp="1"/>
          </p:cNvSpPr>
          <p:nvPr>
            <p:ph type="title"/>
          </p:nvPr>
        </p:nvSpPr>
        <p:spPr>
          <a:xfrm>
            <a:off x="584563" y="2522539"/>
            <a:ext cx="5336812" cy="2963862"/>
          </a:xfrm>
        </p:spPr>
        <p:txBody>
          <a:bodyPr anchor="b"/>
          <a:lstStyle>
            <a:lvl1pPr>
              <a:defRPr sz="4400"/>
            </a:lvl1pPr>
          </a:lstStyle>
          <a:p>
            <a:r>
              <a:rPr lang="en-US" dirty="0"/>
              <a:t>Click to edit Master title style</a:t>
            </a:r>
          </a:p>
        </p:txBody>
      </p:sp>
      <p:sp>
        <p:nvSpPr>
          <p:cNvPr id="10" name="Text Placeholder 9">
            <a:extLst>
              <a:ext uri="{FF2B5EF4-FFF2-40B4-BE49-F238E27FC236}">
                <a16:creationId xmlns:a16="http://schemas.microsoft.com/office/drawing/2014/main" id="{E98E0DFE-FC9A-5FF7-743F-E34E79D16FA9}"/>
              </a:ext>
            </a:extLst>
          </p:cNvPr>
          <p:cNvSpPr>
            <a:spLocks noGrp="1"/>
          </p:cNvSpPr>
          <p:nvPr>
            <p:ph type="body" sz="quarter" idx="10"/>
          </p:nvPr>
        </p:nvSpPr>
        <p:spPr>
          <a:xfrm>
            <a:off x="593725" y="5600973"/>
            <a:ext cx="5336812" cy="530225"/>
          </a:xfrm>
        </p:spPr>
        <p:txBody>
          <a:bodyPr/>
          <a:lstStyle>
            <a:lvl1pPr marL="36000" indent="0">
              <a:buNone/>
              <a:defRPr/>
            </a:lvl1pPr>
            <a:lvl2pPr marL="457200" indent="0">
              <a:buNone/>
              <a:defRPr/>
            </a:lvl2pPr>
          </a:lstStyle>
          <a:p>
            <a:pPr lvl="0"/>
            <a:r>
              <a:rPr lang="en-US" dirty="0"/>
              <a:t>Click to edit Master text styles</a:t>
            </a:r>
          </a:p>
        </p:txBody>
      </p:sp>
      <p:sp>
        <p:nvSpPr>
          <p:cNvPr id="26" name="Text Placeholder 9">
            <a:extLst>
              <a:ext uri="{FF2B5EF4-FFF2-40B4-BE49-F238E27FC236}">
                <a16:creationId xmlns:a16="http://schemas.microsoft.com/office/drawing/2014/main" id="{40C29792-C354-7F43-6D85-D499867FE9A6}"/>
              </a:ext>
            </a:extLst>
          </p:cNvPr>
          <p:cNvSpPr>
            <a:spLocks noGrp="1"/>
          </p:cNvSpPr>
          <p:nvPr>
            <p:ph type="body" sz="quarter" idx="11" hasCustomPrompt="1"/>
          </p:nvPr>
        </p:nvSpPr>
        <p:spPr>
          <a:xfrm>
            <a:off x="10535281" y="5793864"/>
            <a:ext cx="813204" cy="325821"/>
          </a:xfrm>
        </p:spPr>
        <p:txBody>
          <a:bodyPr anchor="ctr"/>
          <a:lstStyle>
            <a:lvl1pPr marL="0" indent="0" algn="ctr">
              <a:lnSpc>
                <a:spcPct val="100000"/>
              </a:lnSpc>
              <a:buNone/>
              <a:defRPr>
                <a:solidFill>
                  <a:schemeClr val="bg1"/>
                </a:solidFill>
              </a:defRPr>
            </a:lvl1pPr>
            <a:lvl2pPr marL="457200" indent="0">
              <a:buNone/>
              <a:defRPr/>
            </a:lvl2pPr>
          </a:lstStyle>
          <a:p>
            <a:pPr lvl="0"/>
            <a:r>
              <a:rPr lang="en-US"/>
              <a:t>Date</a:t>
            </a:r>
          </a:p>
        </p:txBody>
      </p:sp>
      <p:pic>
        <p:nvPicPr>
          <p:cNvPr id="54" name="Picture 53" descr="A logo with a cloud in the center&#10;&#10;Description automatically generated">
            <a:extLst>
              <a:ext uri="{FF2B5EF4-FFF2-40B4-BE49-F238E27FC236}">
                <a16:creationId xmlns:a16="http://schemas.microsoft.com/office/drawing/2014/main" id="{E84B0521-0431-7217-B3A1-58FA190CF3A4}"/>
              </a:ext>
            </a:extLst>
          </p:cNvPr>
          <p:cNvPicPr>
            <a:picLocks noChangeAspect="1"/>
          </p:cNvPicPr>
          <p:nvPr userDrawn="1"/>
        </p:nvPicPr>
        <p:blipFill>
          <a:blip r:embed="rId4"/>
          <a:stretch>
            <a:fillRect/>
          </a:stretch>
        </p:blipFill>
        <p:spPr>
          <a:xfrm>
            <a:off x="766119" y="726802"/>
            <a:ext cx="1507524" cy="1463700"/>
          </a:xfrm>
          <a:prstGeom prst="rect">
            <a:avLst/>
          </a:prstGeom>
        </p:spPr>
      </p:pic>
    </p:spTree>
    <p:extLst>
      <p:ext uri="{BB962C8B-B14F-4D97-AF65-F5344CB8AC3E}">
        <p14:creationId xmlns:p14="http://schemas.microsoft.com/office/powerpoint/2010/main" val="3621672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5" name="Freeform 64">
            <a:extLst>
              <a:ext uri="{FF2B5EF4-FFF2-40B4-BE49-F238E27FC236}">
                <a16:creationId xmlns:a16="http://schemas.microsoft.com/office/drawing/2014/main" id="{D2F8E04B-8853-0A1B-AD89-815DD79AA44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9020E569-2125-9796-C5CD-F77108A132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74" t="7986" r="51357" b="10671"/>
          <a:stretch/>
        </p:blipFill>
        <p:spPr>
          <a:xfrm>
            <a:off x="593727" y="547688"/>
            <a:ext cx="5336805" cy="5578474"/>
          </a:xfrm>
          <a:custGeom>
            <a:avLst/>
            <a:gdLst>
              <a:gd name="connsiteX0" fmla="*/ 1097279 w 5336805"/>
              <a:gd name="connsiteY0" fmla="*/ 0 h 5578474"/>
              <a:gd name="connsiteX1" fmla="*/ 1097280 w 5336805"/>
              <a:gd name="connsiteY1" fmla="*/ 0 h 5578474"/>
              <a:gd name="connsiteX2" fmla="*/ 1097280 w 5336805"/>
              <a:gd name="connsiteY2" fmla="*/ 365760 h 5578474"/>
              <a:gd name="connsiteX3" fmla="*/ 1097279 w 5336805"/>
              <a:gd name="connsiteY3" fmla="*/ 365760 h 5578474"/>
              <a:gd name="connsiteX4" fmla="*/ 235875 w 5336805"/>
              <a:gd name="connsiteY4" fmla="*/ 0 h 5578474"/>
              <a:gd name="connsiteX5" fmla="*/ 365759 w 5336805"/>
              <a:gd name="connsiteY5" fmla="*/ 0 h 5578474"/>
              <a:gd name="connsiteX6" fmla="*/ 365760 w 5336805"/>
              <a:gd name="connsiteY6" fmla="*/ 0 h 5578474"/>
              <a:gd name="connsiteX7" fmla="*/ 495644 w 5336805"/>
              <a:gd name="connsiteY7" fmla="*/ 0 h 5578474"/>
              <a:gd name="connsiteX8" fmla="*/ 731519 w 5336805"/>
              <a:gd name="connsiteY8" fmla="*/ 235876 h 5578474"/>
              <a:gd name="connsiteX9" fmla="*/ 731519 w 5336805"/>
              <a:gd name="connsiteY9" fmla="*/ 365760 h 5578474"/>
              <a:gd name="connsiteX10" fmla="*/ 731519 w 5336805"/>
              <a:gd name="connsiteY10" fmla="*/ 1609090 h 5578474"/>
              <a:gd name="connsiteX11" fmla="*/ 731519 w 5336805"/>
              <a:gd name="connsiteY11" fmla="*/ 1738974 h 5578474"/>
              <a:gd name="connsiteX12" fmla="*/ 967395 w 5336805"/>
              <a:gd name="connsiteY12" fmla="*/ 1974850 h 5578474"/>
              <a:gd name="connsiteX13" fmla="*/ 1097279 w 5336805"/>
              <a:gd name="connsiteY13" fmla="*/ 1974850 h 5578474"/>
              <a:gd name="connsiteX14" fmla="*/ 1227163 w 5336805"/>
              <a:gd name="connsiteY14" fmla="*/ 1974850 h 5578474"/>
              <a:gd name="connsiteX15" fmla="*/ 1463039 w 5336805"/>
              <a:gd name="connsiteY15" fmla="*/ 1738974 h 5578474"/>
              <a:gd name="connsiteX16" fmla="*/ 1463039 w 5336805"/>
              <a:gd name="connsiteY16" fmla="*/ 1609090 h 5578474"/>
              <a:gd name="connsiteX17" fmla="*/ 1463039 w 5336805"/>
              <a:gd name="connsiteY17" fmla="*/ 365761 h 5578474"/>
              <a:gd name="connsiteX18" fmla="*/ 1463040 w 5336805"/>
              <a:gd name="connsiteY18" fmla="*/ 365761 h 5578474"/>
              <a:gd name="connsiteX19" fmla="*/ 1463040 w 5336805"/>
              <a:gd name="connsiteY19" fmla="*/ 235877 h 5578474"/>
              <a:gd name="connsiteX20" fmla="*/ 1698915 w 5336805"/>
              <a:gd name="connsiteY20" fmla="*/ 1 h 5578474"/>
              <a:gd name="connsiteX21" fmla="*/ 1828799 w 5336805"/>
              <a:gd name="connsiteY21" fmla="*/ 1 h 5578474"/>
              <a:gd name="connsiteX22" fmla="*/ 1828799 w 5336805"/>
              <a:gd name="connsiteY22" fmla="*/ 0 h 5578474"/>
              <a:gd name="connsiteX23" fmla="*/ 4971045 w 5336805"/>
              <a:gd name="connsiteY23" fmla="*/ 0 h 5578474"/>
              <a:gd name="connsiteX24" fmla="*/ 4971045 w 5336805"/>
              <a:gd name="connsiteY24" fmla="*/ 1 h 5578474"/>
              <a:gd name="connsiteX25" fmla="*/ 5100928 w 5336805"/>
              <a:gd name="connsiteY25" fmla="*/ 1 h 5578474"/>
              <a:gd name="connsiteX26" fmla="*/ 5336805 w 5336805"/>
              <a:gd name="connsiteY26" fmla="*/ 235877 h 5578474"/>
              <a:gd name="connsiteX27" fmla="*/ 5336805 w 5336805"/>
              <a:gd name="connsiteY27" fmla="*/ 365761 h 5578474"/>
              <a:gd name="connsiteX28" fmla="*/ 5336805 w 5336805"/>
              <a:gd name="connsiteY28" fmla="*/ 5212714 h 5578474"/>
              <a:gd name="connsiteX29" fmla="*/ 5336805 w 5336805"/>
              <a:gd name="connsiteY29" fmla="*/ 5342598 h 5578474"/>
              <a:gd name="connsiteX30" fmla="*/ 5100928 w 5336805"/>
              <a:gd name="connsiteY30" fmla="*/ 5578474 h 5578474"/>
              <a:gd name="connsiteX31" fmla="*/ 4971045 w 5336805"/>
              <a:gd name="connsiteY31" fmla="*/ 5578474 h 5578474"/>
              <a:gd name="connsiteX32" fmla="*/ 4969298 w 5336805"/>
              <a:gd name="connsiteY32" fmla="*/ 5578474 h 5578474"/>
              <a:gd name="connsiteX33" fmla="*/ 4605285 w 5336805"/>
              <a:gd name="connsiteY33" fmla="*/ 5578474 h 5578474"/>
              <a:gd name="connsiteX34" fmla="*/ 4475401 w 5336805"/>
              <a:gd name="connsiteY34" fmla="*/ 5578474 h 5578474"/>
              <a:gd name="connsiteX35" fmla="*/ 3272129 w 5336805"/>
              <a:gd name="connsiteY35" fmla="*/ 5578474 h 5578474"/>
              <a:gd name="connsiteX36" fmla="*/ 3142245 w 5336805"/>
              <a:gd name="connsiteY36" fmla="*/ 5578474 h 5578474"/>
              <a:gd name="connsiteX37" fmla="*/ 1887431 w 5336805"/>
              <a:gd name="connsiteY37" fmla="*/ 5578474 h 5578474"/>
              <a:gd name="connsiteX38" fmla="*/ 365759 w 5336805"/>
              <a:gd name="connsiteY38" fmla="*/ 5578474 h 5578474"/>
              <a:gd name="connsiteX39" fmla="*/ 235875 w 5336805"/>
              <a:gd name="connsiteY39" fmla="*/ 5578474 h 5578474"/>
              <a:gd name="connsiteX40" fmla="*/ 4791 w 5336805"/>
              <a:gd name="connsiteY40" fmla="*/ 5390136 h 5578474"/>
              <a:gd name="connsiteX41" fmla="*/ 0 w 5336805"/>
              <a:gd name="connsiteY41" fmla="*/ 5342602 h 5578474"/>
              <a:gd name="connsiteX42" fmla="*/ 0 w 5336805"/>
              <a:gd name="connsiteY42" fmla="*/ 235874 h 5578474"/>
              <a:gd name="connsiteX43" fmla="*/ 4791 w 5336805"/>
              <a:gd name="connsiteY43" fmla="*/ 188339 h 5578474"/>
              <a:gd name="connsiteX44" fmla="*/ 235875 w 5336805"/>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5"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5" y="0"/>
                </a:lnTo>
                <a:lnTo>
                  <a:pt x="4971045" y="1"/>
                </a:lnTo>
                <a:lnTo>
                  <a:pt x="5100928" y="1"/>
                </a:lnTo>
                <a:cubicBezTo>
                  <a:pt x="5231199" y="1"/>
                  <a:pt x="5336805" y="105606"/>
                  <a:pt x="5336805" y="235877"/>
                </a:cubicBezTo>
                <a:lnTo>
                  <a:pt x="5336805" y="365761"/>
                </a:lnTo>
                <a:lnTo>
                  <a:pt x="5336805" y="5212714"/>
                </a:lnTo>
                <a:lnTo>
                  <a:pt x="5336805" y="5342598"/>
                </a:lnTo>
                <a:cubicBezTo>
                  <a:pt x="5336805" y="5472869"/>
                  <a:pt x="5231199" y="5578474"/>
                  <a:pt x="5100928" y="5578474"/>
                </a:cubicBezTo>
                <a:lnTo>
                  <a:pt x="4971045"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p:spPr>
      </p:pic>
      <p:sp>
        <p:nvSpPr>
          <p:cNvPr id="3" name="Slide Number Placeholder 2">
            <a:extLst>
              <a:ext uri="{FF2B5EF4-FFF2-40B4-BE49-F238E27FC236}">
                <a16:creationId xmlns:a16="http://schemas.microsoft.com/office/drawing/2014/main" id="{87F36A3E-49C0-DF69-9E94-4F1C59535395}"/>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B3EBA005-09E8-1215-E2C6-20C36FE1E9A8}"/>
              </a:ext>
            </a:extLst>
          </p:cNvPr>
          <p:cNvSpPr>
            <a:spLocks noGrp="1"/>
          </p:cNvSpPr>
          <p:nvPr>
            <p:ph type="body" sz="quarter" idx="11"/>
          </p:nvPr>
        </p:nvSpPr>
        <p:spPr>
          <a:xfrm>
            <a:off x="6269038" y="1290918"/>
            <a:ext cx="5327650" cy="4835245"/>
          </a:xfrm>
        </p:spPr>
        <p:txBody>
          <a:bodyPr anchor="t"/>
          <a:lstStyle>
            <a:lvl1pPr marL="342900" indent="-342900">
              <a:buClr>
                <a:schemeClr val="accent1"/>
              </a:buClr>
              <a:buFont typeface="+mj-lt"/>
              <a:buAutoNum type="arabicPeriod"/>
              <a:defRPr/>
            </a:lvl1pPr>
          </a:lstStyle>
          <a:p>
            <a:pPr lvl="0"/>
            <a:r>
              <a:rPr lang="en-US"/>
              <a:t>Click to edit Master text styles</a:t>
            </a:r>
          </a:p>
        </p:txBody>
      </p:sp>
      <p:sp>
        <p:nvSpPr>
          <p:cNvPr id="66" name="Rounded Rectangle 65">
            <a:extLst>
              <a:ext uri="{FF2B5EF4-FFF2-40B4-BE49-F238E27FC236}">
                <a16:creationId xmlns:a16="http://schemas.microsoft.com/office/drawing/2014/main" id="{1F010D24-85D5-7AF8-9DD5-73F13EFF86F7}"/>
              </a:ext>
            </a:extLst>
          </p:cNvPr>
          <p:cNvSpPr/>
          <p:nvPr userDrawn="1"/>
        </p:nvSpPr>
        <p:spPr>
          <a:xfrm>
            <a:off x="6218748" y="547688"/>
            <a:ext cx="184928" cy="565315"/>
          </a:xfrm>
          <a:prstGeom prst="roundRect">
            <a:avLst>
              <a:gd name="adj" fmla="val 50000"/>
            </a:avLst>
          </a:prstGeom>
          <a:gradFill>
            <a:gsLst>
              <a:gs pos="13000">
                <a:schemeClr val="accent1"/>
              </a:gs>
              <a:gs pos="73000">
                <a:schemeClr val="accent2"/>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000" b="1">
                <a:solidFill>
                  <a:schemeClr val="tx1"/>
                </a:solidFill>
              </a:rPr>
              <a:t>SLIDE</a:t>
            </a:r>
          </a:p>
        </p:txBody>
      </p:sp>
      <p:sp>
        <p:nvSpPr>
          <p:cNvPr id="67" name="Footer Placeholder 66">
            <a:extLst>
              <a:ext uri="{FF2B5EF4-FFF2-40B4-BE49-F238E27FC236}">
                <a16:creationId xmlns:a16="http://schemas.microsoft.com/office/drawing/2014/main" id="{51BF474E-1AF9-27AE-5558-D7E193448B66}"/>
              </a:ext>
            </a:extLst>
          </p:cNvPr>
          <p:cNvSpPr>
            <a:spLocks noGrp="1"/>
          </p:cNvSpPr>
          <p:nvPr>
            <p:ph type="ftr" sz="quarter" idx="14"/>
          </p:nvPr>
        </p:nvSpPr>
        <p:spPr/>
        <p:txBody>
          <a:bodyPr/>
          <a:lstStyle/>
          <a:p>
            <a:r>
              <a:rPr lang="en-US"/>
              <a:t>UNORDINARY CLOUD CONSULTING</a:t>
            </a:r>
          </a:p>
        </p:txBody>
      </p:sp>
      <p:sp>
        <p:nvSpPr>
          <p:cNvPr id="9" name="Freeform 8">
            <a:extLst>
              <a:ext uri="{FF2B5EF4-FFF2-40B4-BE49-F238E27FC236}">
                <a16:creationId xmlns:a16="http://schemas.microsoft.com/office/drawing/2014/main" id="{37394958-BF6D-F26F-1448-776A28A8F4A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flip="none" rotWithShape="1">
            <a:gsLst>
              <a:gs pos="22000">
                <a:schemeClr val="accent3">
                  <a:alpha val="19000"/>
                </a:schemeClr>
              </a:gs>
              <a:gs pos="84000">
                <a:schemeClr val="accent3"/>
              </a:gs>
              <a:gs pos="55000">
                <a:schemeClr val="accent3">
                  <a:alpha val="86639"/>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FDEB23-08E1-47CD-181C-E3D7F4E8C92C}"/>
              </a:ext>
            </a:extLst>
          </p:cNvPr>
          <p:cNvSpPr>
            <a:spLocks noGrp="1"/>
          </p:cNvSpPr>
          <p:nvPr>
            <p:ph type="title" hasCustomPrompt="1"/>
          </p:nvPr>
        </p:nvSpPr>
        <p:spPr>
          <a:xfrm>
            <a:off x="2318085" y="794084"/>
            <a:ext cx="3408012" cy="639762"/>
          </a:xfrm>
        </p:spPr>
        <p:txBody>
          <a:bodyPr anchor="ctr"/>
          <a:lstStyle>
            <a:lvl1pPr>
              <a:defRPr>
                <a:solidFill>
                  <a:schemeClr val="bg1"/>
                </a:solidFill>
              </a:defRPr>
            </a:lvl1pPr>
          </a:lstStyle>
          <a:p>
            <a:r>
              <a:rPr lang="en-US"/>
              <a:t>AGENDA</a:t>
            </a:r>
          </a:p>
        </p:txBody>
      </p:sp>
      <p:sp>
        <p:nvSpPr>
          <p:cNvPr id="63" name="Picture Placeholder 62">
            <a:extLst>
              <a:ext uri="{FF2B5EF4-FFF2-40B4-BE49-F238E27FC236}">
                <a16:creationId xmlns:a16="http://schemas.microsoft.com/office/drawing/2014/main" id="{1251374A-D248-6F4C-AC16-4AD784DC9775}"/>
              </a:ext>
            </a:extLst>
          </p:cNvPr>
          <p:cNvSpPr>
            <a:spLocks noGrp="1"/>
          </p:cNvSpPr>
          <p:nvPr>
            <p:ph type="pic" sz="quarter" idx="13"/>
          </p:nvPr>
        </p:nvSpPr>
        <p:spPr>
          <a:xfrm>
            <a:off x="807844" y="2756100"/>
            <a:ext cx="4908567" cy="3139754"/>
          </a:xfrm>
          <a:prstGeom prst="roundRect">
            <a:avLst>
              <a:gd name="adj" fmla="val 5769"/>
            </a:avLst>
          </a:prstGeom>
        </p:spPr>
        <p:txBody>
          <a:bodyPr/>
          <a:lstStyle>
            <a:lvl1pPr marL="0" indent="0">
              <a:buNone/>
              <a:defRPr>
                <a:solidFill>
                  <a:schemeClr val="bg1"/>
                </a:solidFill>
              </a:defRPr>
            </a:lvl1pPr>
          </a:lstStyle>
          <a:p>
            <a:endParaRPr lang="en-US"/>
          </a:p>
        </p:txBody>
      </p:sp>
    </p:spTree>
    <p:extLst>
      <p:ext uri="{BB962C8B-B14F-4D97-AF65-F5344CB8AC3E}">
        <p14:creationId xmlns:p14="http://schemas.microsoft.com/office/powerpoint/2010/main" val="3219978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5" name="Freeform 64">
            <a:extLst>
              <a:ext uri="{FF2B5EF4-FFF2-40B4-BE49-F238E27FC236}">
                <a16:creationId xmlns:a16="http://schemas.microsoft.com/office/drawing/2014/main" id="{D2F8E04B-8853-0A1B-AD89-815DD79AA44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87F36A3E-49C0-DF69-9E94-4F1C59535395}"/>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B3EBA005-09E8-1215-E2C6-20C36FE1E9A8}"/>
              </a:ext>
            </a:extLst>
          </p:cNvPr>
          <p:cNvSpPr>
            <a:spLocks noGrp="1"/>
          </p:cNvSpPr>
          <p:nvPr>
            <p:ph type="body" sz="quarter" idx="11"/>
          </p:nvPr>
        </p:nvSpPr>
        <p:spPr>
          <a:xfrm>
            <a:off x="6269038" y="547688"/>
            <a:ext cx="5327650" cy="5578475"/>
          </a:xfrm>
        </p:spPr>
        <p:txBody>
          <a:bodyPr anchor="t"/>
          <a:lstStyle>
            <a:lvl1pPr marL="342900" indent="-342900">
              <a:buClr>
                <a:schemeClr val="accent1"/>
              </a:buClr>
              <a:buFont typeface="+mj-lt"/>
              <a:buAutoNum type="arabicPeriod"/>
              <a:defRPr sz="2400"/>
            </a:lvl1pPr>
          </a:lstStyle>
          <a:p>
            <a:pPr lvl="0"/>
            <a:r>
              <a:rPr lang="en-US" dirty="0"/>
              <a:t>Click to edit Master text styles</a:t>
            </a:r>
          </a:p>
        </p:txBody>
      </p:sp>
      <p:sp>
        <p:nvSpPr>
          <p:cNvPr id="67" name="Footer Placeholder 66">
            <a:extLst>
              <a:ext uri="{FF2B5EF4-FFF2-40B4-BE49-F238E27FC236}">
                <a16:creationId xmlns:a16="http://schemas.microsoft.com/office/drawing/2014/main" id="{51BF474E-1AF9-27AE-5558-D7E193448B66}"/>
              </a:ext>
            </a:extLst>
          </p:cNvPr>
          <p:cNvSpPr>
            <a:spLocks noGrp="1"/>
          </p:cNvSpPr>
          <p:nvPr>
            <p:ph type="ftr" sz="quarter" idx="14"/>
          </p:nvPr>
        </p:nvSpPr>
        <p:spPr/>
        <p:txBody>
          <a:bodyPr/>
          <a:lstStyle/>
          <a:p>
            <a:r>
              <a:rPr lang="en-US"/>
              <a:t>UNORDINARY CLOUD CONSULTING</a:t>
            </a:r>
          </a:p>
        </p:txBody>
      </p:sp>
      <p:sp>
        <p:nvSpPr>
          <p:cNvPr id="9" name="Freeform 8">
            <a:extLst>
              <a:ext uri="{FF2B5EF4-FFF2-40B4-BE49-F238E27FC236}">
                <a16:creationId xmlns:a16="http://schemas.microsoft.com/office/drawing/2014/main" id="{37394958-BF6D-F26F-1448-776A28A8F4A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flip="none" rotWithShape="1">
            <a:gsLst>
              <a:gs pos="22000">
                <a:schemeClr val="accent3">
                  <a:alpha val="19000"/>
                </a:schemeClr>
              </a:gs>
              <a:gs pos="84000">
                <a:schemeClr val="accent3"/>
              </a:gs>
              <a:gs pos="55000">
                <a:schemeClr val="accent3">
                  <a:alpha val="86639"/>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FDEB23-08E1-47CD-181C-E3D7F4E8C92C}"/>
              </a:ext>
            </a:extLst>
          </p:cNvPr>
          <p:cNvSpPr>
            <a:spLocks noGrp="1"/>
          </p:cNvSpPr>
          <p:nvPr>
            <p:ph type="title" hasCustomPrompt="1"/>
          </p:nvPr>
        </p:nvSpPr>
        <p:spPr>
          <a:xfrm>
            <a:off x="2318085" y="794084"/>
            <a:ext cx="3408012" cy="639762"/>
          </a:xfrm>
        </p:spPr>
        <p:txBody>
          <a:bodyPr anchor="ctr"/>
          <a:lstStyle>
            <a:lvl1pPr>
              <a:defRPr>
                <a:solidFill>
                  <a:schemeClr val="bg1"/>
                </a:solidFill>
              </a:defRPr>
            </a:lvl1pPr>
          </a:lstStyle>
          <a:p>
            <a:r>
              <a:rPr lang="en-US"/>
              <a:t>AGENDA</a:t>
            </a:r>
          </a:p>
        </p:txBody>
      </p:sp>
      <p:sp>
        <p:nvSpPr>
          <p:cNvPr id="63" name="Picture Placeholder 62">
            <a:extLst>
              <a:ext uri="{FF2B5EF4-FFF2-40B4-BE49-F238E27FC236}">
                <a16:creationId xmlns:a16="http://schemas.microsoft.com/office/drawing/2014/main" id="{1251374A-D248-6F4C-AC16-4AD784DC9775}"/>
              </a:ext>
            </a:extLst>
          </p:cNvPr>
          <p:cNvSpPr>
            <a:spLocks noGrp="1"/>
          </p:cNvSpPr>
          <p:nvPr>
            <p:ph type="pic" sz="quarter" idx="13"/>
          </p:nvPr>
        </p:nvSpPr>
        <p:spPr>
          <a:xfrm>
            <a:off x="807844" y="2756100"/>
            <a:ext cx="4908567" cy="3139754"/>
          </a:xfrm>
          <a:prstGeom prst="roundRect">
            <a:avLst>
              <a:gd name="adj" fmla="val 5769"/>
            </a:avLst>
          </a:prstGeom>
        </p:spPr>
        <p:txBody>
          <a:bodyPr/>
          <a:lstStyle>
            <a:lvl1pPr marL="0" indent="0">
              <a:buNone/>
              <a:defRPr>
                <a:solidFill>
                  <a:schemeClr val="bg1"/>
                </a:solidFill>
              </a:defRPr>
            </a:lvl1pPr>
          </a:lstStyle>
          <a:p>
            <a:endParaRPr lang="en-US"/>
          </a:p>
        </p:txBody>
      </p:sp>
    </p:spTree>
    <p:extLst>
      <p:ext uri="{BB962C8B-B14F-4D97-AF65-F5344CB8AC3E}">
        <p14:creationId xmlns:p14="http://schemas.microsoft.com/office/powerpoint/2010/main" val="4123356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92" name="Picture Placeholder 191">
            <a:extLst>
              <a:ext uri="{FF2B5EF4-FFF2-40B4-BE49-F238E27FC236}">
                <a16:creationId xmlns:a16="http://schemas.microsoft.com/office/drawing/2014/main" id="{0F617F7C-1647-8436-1B60-17EAFAAB3B4D}"/>
              </a:ext>
            </a:extLst>
          </p:cNvPr>
          <p:cNvSpPr>
            <a:spLocks noGrp="1"/>
          </p:cNvSpPr>
          <p:nvPr>
            <p:ph type="pic" sz="quarter" idx="20"/>
          </p:nvPr>
        </p:nvSpPr>
        <p:spPr>
          <a:xfrm>
            <a:off x="4376738" y="547688"/>
            <a:ext cx="7186705" cy="3603625"/>
          </a:xfrm>
          <a:custGeom>
            <a:avLst/>
            <a:gdLst>
              <a:gd name="connsiteX0" fmla="*/ 199569 w 7186705"/>
              <a:gd name="connsiteY0" fmla="*/ 0 h 3603625"/>
              <a:gd name="connsiteX1" fmla="*/ 1145719 w 7186705"/>
              <a:gd name="connsiteY1" fmla="*/ 0 h 3603625"/>
              <a:gd name="connsiteX2" fmla="*/ 6040986 w 7186705"/>
              <a:gd name="connsiteY2" fmla="*/ 0 h 3603625"/>
              <a:gd name="connsiteX3" fmla="*/ 6987136 w 7186705"/>
              <a:gd name="connsiteY3" fmla="*/ 0 h 3603625"/>
              <a:gd name="connsiteX4" fmla="*/ 7186705 w 7186705"/>
              <a:gd name="connsiteY4" fmla="*/ 199569 h 3603625"/>
              <a:gd name="connsiteX5" fmla="*/ 7186705 w 7186705"/>
              <a:gd name="connsiteY5" fmla="*/ 1182715 h 3603625"/>
              <a:gd name="connsiteX6" fmla="*/ 7186705 w 7186705"/>
              <a:gd name="connsiteY6" fmla="*/ 1446744 h 3603625"/>
              <a:gd name="connsiteX7" fmla="*/ 7095034 w 7186705"/>
              <a:gd name="connsiteY7" fmla="*/ 1585044 h 3603625"/>
              <a:gd name="connsiteX8" fmla="*/ 7038809 w 7186705"/>
              <a:gd name="connsiteY8" fmla="*/ 1596395 h 3603625"/>
              <a:gd name="connsiteX9" fmla="*/ 6092659 w 7186705"/>
              <a:gd name="connsiteY9" fmla="*/ 1596395 h 3603625"/>
              <a:gd name="connsiteX10" fmla="*/ 4704723 w 7186705"/>
              <a:gd name="connsiteY10" fmla="*/ 1596395 h 3603625"/>
              <a:gd name="connsiteX11" fmla="*/ 4445596 w 7186705"/>
              <a:gd name="connsiteY11" fmla="*/ 1855522 h 3603625"/>
              <a:gd name="connsiteX12" fmla="*/ 4445596 w 7186705"/>
              <a:gd name="connsiteY12" fmla="*/ 3444994 h 3603625"/>
              <a:gd name="connsiteX13" fmla="*/ 4436517 w 7186705"/>
              <a:gd name="connsiteY13" fmla="*/ 3489965 h 3603625"/>
              <a:gd name="connsiteX14" fmla="*/ 4265045 w 7186705"/>
              <a:gd name="connsiteY14" fmla="*/ 3603624 h 3603625"/>
              <a:gd name="connsiteX15" fmla="*/ 4075587 w 7186705"/>
              <a:gd name="connsiteY15" fmla="*/ 3603624 h 3603625"/>
              <a:gd name="connsiteX16" fmla="*/ 4075587 w 7186705"/>
              <a:gd name="connsiteY16" fmla="*/ 3603625 h 3603625"/>
              <a:gd name="connsiteX17" fmla="*/ 3129437 w 7186705"/>
              <a:gd name="connsiteY17" fmla="*/ 3603625 h 3603625"/>
              <a:gd name="connsiteX18" fmla="*/ 1145719 w 7186705"/>
              <a:gd name="connsiteY18" fmla="*/ 3603625 h 3603625"/>
              <a:gd name="connsiteX19" fmla="*/ 199569 w 7186705"/>
              <a:gd name="connsiteY19" fmla="*/ 3603625 h 3603625"/>
              <a:gd name="connsiteX20" fmla="*/ 0 w 7186705"/>
              <a:gd name="connsiteY20" fmla="*/ 3404056 h 3603625"/>
              <a:gd name="connsiteX21" fmla="*/ 0 w 7186705"/>
              <a:gd name="connsiteY21" fmla="*/ 199569 h 3603625"/>
              <a:gd name="connsiteX22" fmla="*/ 199569 w 7186705"/>
              <a:gd name="connsiteY22" fmla="*/ 0 h 360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86705" h="3603625">
                <a:moveTo>
                  <a:pt x="199569" y="0"/>
                </a:moveTo>
                <a:lnTo>
                  <a:pt x="1145719" y="0"/>
                </a:lnTo>
                <a:lnTo>
                  <a:pt x="6040986" y="0"/>
                </a:lnTo>
                <a:lnTo>
                  <a:pt x="6987136" y="0"/>
                </a:lnTo>
                <a:cubicBezTo>
                  <a:pt x="7097355" y="0"/>
                  <a:pt x="7186705" y="89350"/>
                  <a:pt x="7186705" y="199569"/>
                </a:cubicBezTo>
                <a:lnTo>
                  <a:pt x="7186705" y="1182715"/>
                </a:lnTo>
                <a:lnTo>
                  <a:pt x="7186705" y="1446744"/>
                </a:lnTo>
                <a:cubicBezTo>
                  <a:pt x="7186705" y="1508915"/>
                  <a:pt x="7148905" y="1562258"/>
                  <a:pt x="7095034" y="1585044"/>
                </a:cubicBezTo>
                <a:lnTo>
                  <a:pt x="7038809" y="1596395"/>
                </a:lnTo>
                <a:lnTo>
                  <a:pt x="6092659" y="1596395"/>
                </a:lnTo>
                <a:lnTo>
                  <a:pt x="4704723" y="1596395"/>
                </a:lnTo>
                <a:cubicBezTo>
                  <a:pt x="4561611" y="1596395"/>
                  <a:pt x="4445596" y="1712410"/>
                  <a:pt x="4445596" y="1855522"/>
                </a:cubicBezTo>
                <a:lnTo>
                  <a:pt x="4445596" y="3444994"/>
                </a:lnTo>
                <a:lnTo>
                  <a:pt x="4436517" y="3489965"/>
                </a:lnTo>
                <a:cubicBezTo>
                  <a:pt x="4408266" y="3556758"/>
                  <a:pt x="4342128" y="3603624"/>
                  <a:pt x="4265045" y="3603624"/>
                </a:cubicBezTo>
                <a:lnTo>
                  <a:pt x="4075587" y="3603624"/>
                </a:lnTo>
                <a:lnTo>
                  <a:pt x="4075587" y="3603625"/>
                </a:lnTo>
                <a:lnTo>
                  <a:pt x="3129437" y="3603625"/>
                </a:lnTo>
                <a:lnTo>
                  <a:pt x="1145719" y="3603625"/>
                </a:lnTo>
                <a:lnTo>
                  <a:pt x="199569" y="3603625"/>
                </a:lnTo>
                <a:cubicBezTo>
                  <a:pt x="89350" y="3603625"/>
                  <a:pt x="0" y="3514275"/>
                  <a:pt x="0" y="3404056"/>
                </a:cubicBezTo>
                <a:lnTo>
                  <a:pt x="0" y="199569"/>
                </a:lnTo>
                <a:cubicBezTo>
                  <a:pt x="0" y="89350"/>
                  <a:pt x="89350" y="0"/>
                  <a:pt x="199569" y="0"/>
                </a:cubicBezTo>
                <a:close/>
              </a:path>
            </a:pathLst>
          </a:custGeom>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A18856B6-0A0A-FEEB-E266-1EC3438AE0AE}"/>
              </a:ext>
            </a:extLst>
          </p:cNvPr>
          <p:cNvSpPr>
            <a:spLocks noGrp="1"/>
          </p:cNvSpPr>
          <p:nvPr>
            <p:ph type="title" hasCustomPrompt="1"/>
          </p:nvPr>
        </p:nvSpPr>
        <p:spPr>
          <a:xfrm>
            <a:off x="593725" y="547688"/>
            <a:ext cx="3435350" cy="639762"/>
          </a:xfrm>
        </p:spPr>
        <p:txBody>
          <a:bodyPr/>
          <a:lstStyle/>
          <a:p>
            <a:r>
              <a:rPr lang="en-US"/>
              <a:t>About company</a:t>
            </a:r>
          </a:p>
        </p:txBody>
      </p:sp>
      <p:sp>
        <p:nvSpPr>
          <p:cNvPr id="3" name="Slide Number Placeholder 2">
            <a:extLst>
              <a:ext uri="{FF2B5EF4-FFF2-40B4-BE49-F238E27FC236}">
                <a16:creationId xmlns:a16="http://schemas.microsoft.com/office/drawing/2014/main" id="{4F1E2E29-2ED6-70DD-EFBE-D0AF04446C80}"/>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DC4C66EC-5E41-704D-20BE-5CD37EA9B92F}"/>
              </a:ext>
            </a:extLst>
          </p:cNvPr>
          <p:cNvSpPr>
            <a:spLocks noGrp="1"/>
          </p:cNvSpPr>
          <p:nvPr>
            <p:ph type="body" sz="quarter" idx="11"/>
          </p:nvPr>
        </p:nvSpPr>
        <p:spPr>
          <a:xfrm>
            <a:off x="593725" y="1535113"/>
            <a:ext cx="3435350" cy="261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DA915F86-88E5-B823-69C5-089DCF3EE262}"/>
              </a:ext>
            </a:extLst>
          </p:cNvPr>
          <p:cNvSpPr>
            <a:spLocks noGrp="1"/>
          </p:cNvSpPr>
          <p:nvPr>
            <p:ph type="body" sz="quarter" idx="14" hasCustomPrompt="1"/>
          </p:nvPr>
        </p:nvSpPr>
        <p:spPr>
          <a:xfrm>
            <a:off x="786525" y="5113538"/>
            <a:ext cx="2117557" cy="1012625"/>
          </a:xfrm>
        </p:spPr>
        <p:txBody>
          <a:bodyPr/>
          <a:lstStyle/>
          <a:p>
            <a:pPr lvl="0"/>
            <a:r>
              <a:rPr lang="en-US"/>
              <a:t>Edit text</a:t>
            </a:r>
          </a:p>
        </p:txBody>
      </p:sp>
      <p:sp>
        <p:nvSpPr>
          <p:cNvPr id="10" name="Text Placeholder 5">
            <a:extLst>
              <a:ext uri="{FF2B5EF4-FFF2-40B4-BE49-F238E27FC236}">
                <a16:creationId xmlns:a16="http://schemas.microsoft.com/office/drawing/2014/main" id="{38E75C7D-666E-DF0A-49F9-8197930895DF}"/>
              </a:ext>
            </a:extLst>
          </p:cNvPr>
          <p:cNvSpPr>
            <a:spLocks noGrp="1"/>
          </p:cNvSpPr>
          <p:nvPr>
            <p:ph type="body" sz="quarter" idx="15" hasCustomPrompt="1"/>
          </p:nvPr>
        </p:nvSpPr>
        <p:spPr>
          <a:xfrm>
            <a:off x="3643397" y="5113538"/>
            <a:ext cx="2117557" cy="1012625"/>
          </a:xfrm>
        </p:spPr>
        <p:txBody>
          <a:bodyPr/>
          <a:lstStyle/>
          <a:p>
            <a:pPr lvl="0"/>
            <a:r>
              <a:rPr lang="en-US"/>
              <a:t>Edit text</a:t>
            </a:r>
          </a:p>
        </p:txBody>
      </p:sp>
      <p:sp>
        <p:nvSpPr>
          <p:cNvPr id="15" name="Rounded Rectangle 14">
            <a:extLst>
              <a:ext uri="{FF2B5EF4-FFF2-40B4-BE49-F238E27FC236}">
                <a16:creationId xmlns:a16="http://schemas.microsoft.com/office/drawing/2014/main" id="{7ACE9A76-1B3C-AE94-B713-79EBAA4E798F}"/>
              </a:ext>
            </a:extLst>
          </p:cNvPr>
          <p:cNvSpPr/>
          <p:nvPr userDrawn="1"/>
        </p:nvSpPr>
        <p:spPr>
          <a:xfrm>
            <a:off x="593725"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9790E56-173D-21C3-F0DD-7A5C3B87630B}"/>
              </a:ext>
            </a:extLst>
          </p:cNvPr>
          <p:cNvSpPr/>
          <p:nvPr userDrawn="1"/>
        </p:nvSpPr>
        <p:spPr>
          <a:xfrm>
            <a:off x="3450597"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6242BDE-E4D8-C138-CCEB-ABC6AA49DC95}"/>
              </a:ext>
            </a:extLst>
          </p:cNvPr>
          <p:cNvSpPr>
            <a:spLocks noGrp="1"/>
          </p:cNvSpPr>
          <p:nvPr>
            <p:ph type="body" sz="quarter" idx="26"/>
          </p:nvPr>
        </p:nvSpPr>
        <p:spPr>
          <a:xfrm>
            <a:off x="9122485" y="2700169"/>
            <a:ext cx="2440958" cy="35177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194" name="Text Placeholder 5">
            <a:extLst>
              <a:ext uri="{FF2B5EF4-FFF2-40B4-BE49-F238E27FC236}">
                <a16:creationId xmlns:a16="http://schemas.microsoft.com/office/drawing/2014/main" id="{D78360D4-E562-82C5-0C22-AA3A7D3856C9}"/>
              </a:ext>
            </a:extLst>
          </p:cNvPr>
          <p:cNvSpPr>
            <a:spLocks noGrp="1"/>
          </p:cNvSpPr>
          <p:nvPr>
            <p:ph type="body" sz="quarter" idx="22"/>
          </p:nvPr>
        </p:nvSpPr>
        <p:spPr>
          <a:xfrm>
            <a:off x="9122485" y="2369652"/>
            <a:ext cx="2440958" cy="233699"/>
          </a:xfrm>
        </p:spPr>
        <p:txBody>
          <a:bodyPr/>
          <a:lstStyle>
            <a:lvl1pPr marL="0" indent="0">
              <a:buNone/>
              <a:defRPr sz="1400" b="1">
                <a:solidFill>
                  <a:schemeClr val="accent3"/>
                </a:solidFill>
              </a:defRPr>
            </a:lvl1pPr>
          </a:lstStyle>
          <a:p>
            <a:pPr lvl="0"/>
            <a:r>
              <a:rPr lang="en-US"/>
              <a:t>Click to edit Master text</a:t>
            </a:r>
          </a:p>
        </p:txBody>
      </p:sp>
      <p:sp>
        <p:nvSpPr>
          <p:cNvPr id="13" name="Text Placeholder 5">
            <a:extLst>
              <a:ext uri="{FF2B5EF4-FFF2-40B4-BE49-F238E27FC236}">
                <a16:creationId xmlns:a16="http://schemas.microsoft.com/office/drawing/2014/main" id="{425CB880-137C-1C50-B1C9-7A0D1C3DAAA6}"/>
              </a:ext>
            </a:extLst>
          </p:cNvPr>
          <p:cNvSpPr>
            <a:spLocks noGrp="1"/>
          </p:cNvSpPr>
          <p:nvPr>
            <p:ph type="body" sz="quarter" idx="18" hasCustomPrompt="1"/>
          </p:nvPr>
        </p:nvSpPr>
        <p:spPr>
          <a:xfrm>
            <a:off x="786524" y="4497389"/>
            <a:ext cx="2117558" cy="507822"/>
          </a:xfrm>
        </p:spPr>
        <p:txBody>
          <a:bodyPr anchor="ctr"/>
          <a:lstStyle>
            <a:lvl1pPr marL="0" indent="0">
              <a:buNone/>
              <a:defRPr sz="2800" b="1">
                <a:solidFill>
                  <a:schemeClr val="tx1"/>
                </a:solidFill>
              </a:defRPr>
            </a:lvl1pPr>
          </a:lstStyle>
          <a:p>
            <a:pPr lvl="0"/>
            <a:r>
              <a:rPr lang="en-US"/>
              <a:t>Edit text</a:t>
            </a:r>
          </a:p>
        </p:txBody>
      </p:sp>
      <p:sp>
        <p:nvSpPr>
          <p:cNvPr id="14" name="Text Placeholder 5">
            <a:extLst>
              <a:ext uri="{FF2B5EF4-FFF2-40B4-BE49-F238E27FC236}">
                <a16:creationId xmlns:a16="http://schemas.microsoft.com/office/drawing/2014/main" id="{BFBD6D5F-9DE1-34F2-4288-90CAA6E7FB7C}"/>
              </a:ext>
            </a:extLst>
          </p:cNvPr>
          <p:cNvSpPr>
            <a:spLocks noGrp="1"/>
          </p:cNvSpPr>
          <p:nvPr>
            <p:ph type="body" sz="quarter" idx="19" hasCustomPrompt="1"/>
          </p:nvPr>
        </p:nvSpPr>
        <p:spPr>
          <a:xfrm>
            <a:off x="3643396" y="4497389"/>
            <a:ext cx="2117558" cy="507822"/>
          </a:xfrm>
        </p:spPr>
        <p:txBody>
          <a:bodyPr anchor="ctr"/>
          <a:lstStyle>
            <a:lvl1pPr marL="0" indent="0">
              <a:buNone/>
              <a:defRPr sz="2800" b="1">
                <a:solidFill>
                  <a:schemeClr val="tx1"/>
                </a:solidFill>
              </a:defRPr>
            </a:lvl1pPr>
          </a:lstStyle>
          <a:p>
            <a:pPr lvl="0"/>
            <a:r>
              <a:rPr lang="en-US"/>
              <a:t>Edit text</a:t>
            </a:r>
          </a:p>
        </p:txBody>
      </p:sp>
      <p:sp>
        <p:nvSpPr>
          <p:cNvPr id="201" name="Text Placeholder 5">
            <a:extLst>
              <a:ext uri="{FF2B5EF4-FFF2-40B4-BE49-F238E27FC236}">
                <a16:creationId xmlns:a16="http://schemas.microsoft.com/office/drawing/2014/main" id="{B61BA0C1-DD21-DABF-22C8-8F09D3F68B3D}"/>
              </a:ext>
            </a:extLst>
          </p:cNvPr>
          <p:cNvSpPr>
            <a:spLocks noGrp="1"/>
          </p:cNvSpPr>
          <p:nvPr>
            <p:ph type="body" sz="quarter" idx="23" hasCustomPrompt="1"/>
          </p:nvPr>
        </p:nvSpPr>
        <p:spPr>
          <a:xfrm>
            <a:off x="6456467" y="5113538"/>
            <a:ext cx="2117557" cy="1012625"/>
          </a:xfrm>
        </p:spPr>
        <p:txBody>
          <a:bodyPr/>
          <a:lstStyle/>
          <a:p>
            <a:pPr lvl="0"/>
            <a:r>
              <a:rPr lang="en-US"/>
              <a:t>Edit text</a:t>
            </a:r>
          </a:p>
        </p:txBody>
      </p:sp>
      <p:sp>
        <p:nvSpPr>
          <p:cNvPr id="202" name="Rounded Rectangle 201">
            <a:extLst>
              <a:ext uri="{FF2B5EF4-FFF2-40B4-BE49-F238E27FC236}">
                <a16:creationId xmlns:a16="http://schemas.microsoft.com/office/drawing/2014/main" id="{D72F3122-0C7B-B878-68B8-C28F31475D54}"/>
              </a:ext>
            </a:extLst>
          </p:cNvPr>
          <p:cNvSpPr/>
          <p:nvPr userDrawn="1"/>
        </p:nvSpPr>
        <p:spPr>
          <a:xfrm>
            <a:off x="6263667"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 Placeholder 5">
            <a:extLst>
              <a:ext uri="{FF2B5EF4-FFF2-40B4-BE49-F238E27FC236}">
                <a16:creationId xmlns:a16="http://schemas.microsoft.com/office/drawing/2014/main" id="{B4188A2C-F425-4B3E-7CA8-1842B7261EA8}"/>
              </a:ext>
            </a:extLst>
          </p:cNvPr>
          <p:cNvSpPr>
            <a:spLocks noGrp="1"/>
          </p:cNvSpPr>
          <p:nvPr>
            <p:ph type="body" sz="quarter" idx="24" hasCustomPrompt="1"/>
          </p:nvPr>
        </p:nvSpPr>
        <p:spPr>
          <a:xfrm>
            <a:off x="6456466" y="4497389"/>
            <a:ext cx="2117558" cy="507822"/>
          </a:xfrm>
        </p:spPr>
        <p:txBody>
          <a:bodyPr anchor="ctr"/>
          <a:lstStyle>
            <a:lvl1pPr marL="0" indent="0">
              <a:buNone/>
              <a:defRPr sz="2800" b="1">
                <a:solidFill>
                  <a:schemeClr val="tx1"/>
                </a:solidFill>
              </a:defRPr>
            </a:lvl1pPr>
          </a:lstStyle>
          <a:p>
            <a:pPr lvl="0"/>
            <a:r>
              <a:rPr lang="en-US"/>
              <a:t>Edit text</a:t>
            </a:r>
          </a:p>
        </p:txBody>
      </p:sp>
      <p:sp>
        <p:nvSpPr>
          <p:cNvPr id="205" name="Footer Placeholder 204">
            <a:extLst>
              <a:ext uri="{FF2B5EF4-FFF2-40B4-BE49-F238E27FC236}">
                <a16:creationId xmlns:a16="http://schemas.microsoft.com/office/drawing/2014/main" id="{EBCF2EDD-DE1A-E055-9FD4-1521A4A0F7F0}"/>
              </a:ext>
            </a:extLst>
          </p:cNvPr>
          <p:cNvSpPr>
            <a:spLocks noGrp="1"/>
          </p:cNvSpPr>
          <p:nvPr>
            <p:ph type="ftr" sz="quarter" idx="25"/>
          </p:nvPr>
        </p:nvSpPr>
        <p:spPr/>
        <p:txBody>
          <a:bodyPr/>
          <a:lstStyle/>
          <a:p>
            <a:r>
              <a:rPr lang="en-US"/>
              <a:t>UNORDINARY CLOUD CONSULTING</a:t>
            </a:r>
          </a:p>
        </p:txBody>
      </p:sp>
      <p:sp>
        <p:nvSpPr>
          <p:cNvPr id="288" name="Freeform 287">
            <a:extLst>
              <a:ext uri="{FF2B5EF4-FFF2-40B4-BE49-F238E27FC236}">
                <a16:creationId xmlns:a16="http://schemas.microsoft.com/office/drawing/2014/main" id="{81EF188E-AADB-6D65-97F7-DF0916E5578B}"/>
              </a:ext>
            </a:extLst>
          </p:cNvPr>
          <p:cNvSpPr/>
          <p:nvPr userDrawn="1"/>
        </p:nvSpPr>
        <p:spPr>
          <a:xfrm>
            <a:off x="206138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69FCBFF9-6861-443C-7278-F67C0CF85FF9}"/>
              </a:ext>
            </a:extLst>
          </p:cNvPr>
          <p:cNvSpPr/>
          <p:nvPr userDrawn="1"/>
        </p:nvSpPr>
        <p:spPr>
          <a:xfrm>
            <a:off x="492021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4F7DC026-A92D-2535-36EC-A475589D7057}"/>
              </a:ext>
            </a:extLst>
          </p:cNvPr>
          <p:cNvSpPr/>
          <p:nvPr userDrawn="1"/>
        </p:nvSpPr>
        <p:spPr>
          <a:xfrm>
            <a:off x="773328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1969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52" name="Freeform 251">
            <a:extLst>
              <a:ext uri="{FF2B5EF4-FFF2-40B4-BE49-F238E27FC236}">
                <a16:creationId xmlns:a16="http://schemas.microsoft.com/office/drawing/2014/main" id="{E0ACD222-4AAA-296C-3348-370C75FC5ACF}"/>
              </a:ext>
            </a:extLst>
          </p:cNvPr>
          <p:cNvSpPr/>
          <p:nvPr userDrawn="1"/>
        </p:nvSpPr>
        <p:spPr>
          <a:xfrm>
            <a:off x="800103" y="757255"/>
            <a:ext cx="3228973" cy="5368908"/>
          </a:xfrm>
          <a:custGeom>
            <a:avLst/>
            <a:gdLst>
              <a:gd name="connsiteX0" fmla="*/ 225997 w 3228973"/>
              <a:gd name="connsiteY0" fmla="*/ 0 h 5368908"/>
              <a:gd name="connsiteX1" fmla="*/ 3002977 w 3228973"/>
              <a:gd name="connsiteY1" fmla="*/ 0 h 5368908"/>
              <a:gd name="connsiteX2" fmla="*/ 3228973 w 3228973"/>
              <a:gd name="connsiteY2" fmla="*/ 225996 h 5368908"/>
              <a:gd name="connsiteX3" fmla="*/ 3228973 w 3228973"/>
              <a:gd name="connsiteY3" fmla="*/ 5142912 h 5368908"/>
              <a:gd name="connsiteX4" fmla="*/ 3002977 w 3228973"/>
              <a:gd name="connsiteY4" fmla="*/ 5368908 h 5368908"/>
              <a:gd name="connsiteX5" fmla="*/ 2807614 w 3228973"/>
              <a:gd name="connsiteY5" fmla="*/ 5368908 h 5368908"/>
              <a:gd name="connsiteX6" fmla="*/ 808873 w 3228973"/>
              <a:gd name="connsiteY6" fmla="*/ 5368908 h 5368908"/>
              <a:gd name="connsiteX7" fmla="*/ 118635 w 3228973"/>
              <a:gd name="connsiteY7" fmla="*/ 5368908 h 5368908"/>
              <a:gd name="connsiteX8" fmla="*/ 0 w 3228973"/>
              <a:gd name="connsiteY8" fmla="*/ 5250273 h 5368908"/>
              <a:gd name="connsiteX9" fmla="*/ 118635 w 3228973"/>
              <a:gd name="connsiteY9" fmla="*/ 5131638 h 5368908"/>
              <a:gd name="connsiteX10" fmla="*/ 2807614 w 3228973"/>
              <a:gd name="connsiteY10" fmla="*/ 5131638 h 5368908"/>
              <a:gd name="connsiteX11" fmla="*/ 2807634 w 3228973"/>
              <a:gd name="connsiteY11" fmla="*/ 5131642 h 5368908"/>
              <a:gd name="connsiteX12" fmla="*/ 2855823 w 3228973"/>
              <a:gd name="connsiteY12" fmla="*/ 5131642 h 5368908"/>
              <a:gd name="connsiteX13" fmla="*/ 3022595 w 3228973"/>
              <a:gd name="connsiteY13" fmla="*/ 4964870 h 5368908"/>
              <a:gd name="connsiteX14" fmla="*/ 3022595 w 3228973"/>
              <a:gd name="connsiteY14" fmla="*/ 3237720 h 5368908"/>
              <a:gd name="connsiteX15" fmla="*/ 2855823 w 3228973"/>
              <a:gd name="connsiteY15" fmla="*/ 3070948 h 5368908"/>
              <a:gd name="connsiteX16" fmla="*/ 313678 w 3228973"/>
              <a:gd name="connsiteY16" fmla="*/ 3070948 h 5368908"/>
              <a:gd name="connsiteX17" fmla="*/ 118635 w 3228973"/>
              <a:gd name="connsiteY17" fmla="*/ 3070948 h 5368908"/>
              <a:gd name="connsiteX18" fmla="*/ 9323 w 3228973"/>
              <a:gd name="connsiteY18" fmla="*/ 2998491 h 5368908"/>
              <a:gd name="connsiteX19" fmla="*/ 1 w 3228973"/>
              <a:gd name="connsiteY19" fmla="*/ 2952318 h 5368908"/>
              <a:gd name="connsiteX20" fmla="*/ 1 w 3228973"/>
              <a:gd name="connsiteY20" fmla="*/ 225996 h 5368908"/>
              <a:gd name="connsiteX21" fmla="*/ 225997 w 3228973"/>
              <a:gd name="connsiteY21" fmla="*/ 0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28973" h="5368908">
                <a:moveTo>
                  <a:pt x="225997" y="0"/>
                </a:moveTo>
                <a:lnTo>
                  <a:pt x="3002977" y="0"/>
                </a:lnTo>
                <a:cubicBezTo>
                  <a:pt x="3127791" y="0"/>
                  <a:pt x="3228973" y="101182"/>
                  <a:pt x="3228973" y="225996"/>
                </a:cubicBezTo>
                <a:lnTo>
                  <a:pt x="3228973" y="5142912"/>
                </a:lnTo>
                <a:cubicBezTo>
                  <a:pt x="3228973" y="5267726"/>
                  <a:pt x="3127791" y="5368908"/>
                  <a:pt x="3002977" y="5368908"/>
                </a:cubicBezTo>
                <a:lnTo>
                  <a:pt x="2807614" y="5368908"/>
                </a:lnTo>
                <a:lnTo>
                  <a:pt x="808873" y="5368908"/>
                </a:lnTo>
                <a:lnTo>
                  <a:pt x="118635" y="5368908"/>
                </a:lnTo>
                <a:cubicBezTo>
                  <a:pt x="53115" y="5368908"/>
                  <a:pt x="0" y="5315793"/>
                  <a:pt x="0" y="5250273"/>
                </a:cubicBezTo>
                <a:cubicBezTo>
                  <a:pt x="0" y="5184753"/>
                  <a:pt x="53115" y="5131638"/>
                  <a:pt x="118635" y="5131638"/>
                </a:cubicBezTo>
                <a:lnTo>
                  <a:pt x="2807614" y="5131638"/>
                </a:lnTo>
                <a:lnTo>
                  <a:pt x="2807634" y="5131642"/>
                </a:lnTo>
                <a:lnTo>
                  <a:pt x="2855823" y="5131642"/>
                </a:lnTo>
                <a:cubicBezTo>
                  <a:pt x="2947929" y="5131642"/>
                  <a:pt x="3022595" y="5056976"/>
                  <a:pt x="3022595" y="4964870"/>
                </a:cubicBezTo>
                <a:lnTo>
                  <a:pt x="3022595" y="3237720"/>
                </a:lnTo>
                <a:cubicBezTo>
                  <a:pt x="3022595" y="3145614"/>
                  <a:pt x="2947929" y="3070948"/>
                  <a:pt x="2855823" y="3070948"/>
                </a:cubicBezTo>
                <a:lnTo>
                  <a:pt x="313678" y="3070948"/>
                </a:lnTo>
                <a:lnTo>
                  <a:pt x="118635" y="3070948"/>
                </a:lnTo>
                <a:cubicBezTo>
                  <a:pt x="69495" y="3070948"/>
                  <a:pt x="27333" y="3041071"/>
                  <a:pt x="9323" y="2998491"/>
                </a:cubicBezTo>
                <a:lnTo>
                  <a:pt x="1" y="2952318"/>
                </a:lnTo>
                <a:lnTo>
                  <a:pt x="1" y="225996"/>
                </a:lnTo>
                <a:cubicBezTo>
                  <a:pt x="1" y="101182"/>
                  <a:pt x="101183" y="0"/>
                  <a:pt x="225997" y="0"/>
                </a:cubicBezTo>
                <a:close/>
              </a:path>
            </a:pathLst>
          </a:custGeom>
          <a:solidFill>
            <a:schemeClr val="tx2"/>
          </a:solidFill>
          <a:ln w="1016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Picture Placeholder 108">
            <a:extLst>
              <a:ext uri="{FF2B5EF4-FFF2-40B4-BE49-F238E27FC236}">
                <a16:creationId xmlns:a16="http://schemas.microsoft.com/office/drawing/2014/main" id="{2BEFA861-2B65-D250-937E-8A4E431D3CB9}"/>
              </a:ext>
            </a:extLst>
          </p:cNvPr>
          <p:cNvSpPr>
            <a:spLocks noGrp="1"/>
          </p:cNvSpPr>
          <p:nvPr>
            <p:ph type="pic" sz="quarter" idx="11"/>
          </p:nvPr>
        </p:nvSpPr>
        <p:spPr>
          <a:xfrm>
            <a:off x="800102" y="757255"/>
            <a:ext cx="3228973" cy="5368908"/>
          </a:xfrm>
          <a:custGeom>
            <a:avLst/>
            <a:gdLst>
              <a:gd name="connsiteX0" fmla="*/ 225997 w 3228973"/>
              <a:gd name="connsiteY0" fmla="*/ 0 h 5368908"/>
              <a:gd name="connsiteX1" fmla="*/ 3002977 w 3228973"/>
              <a:gd name="connsiteY1" fmla="*/ 0 h 5368908"/>
              <a:gd name="connsiteX2" fmla="*/ 3228973 w 3228973"/>
              <a:gd name="connsiteY2" fmla="*/ 225996 h 5368908"/>
              <a:gd name="connsiteX3" fmla="*/ 3228973 w 3228973"/>
              <a:gd name="connsiteY3" fmla="*/ 5142912 h 5368908"/>
              <a:gd name="connsiteX4" fmla="*/ 3002977 w 3228973"/>
              <a:gd name="connsiteY4" fmla="*/ 5368908 h 5368908"/>
              <a:gd name="connsiteX5" fmla="*/ 2807614 w 3228973"/>
              <a:gd name="connsiteY5" fmla="*/ 5368908 h 5368908"/>
              <a:gd name="connsiteX6" fmla="*/ 808873 w 3228973"/>
              <a:gd name="connsiteY6" fmla="*/ 5368908 h 5368908"/>
              <a:gd name="connsiteX7" fmla="*/ 118635 w 3228973"/>
              <a:gd name="connsiteY7" fmla="*/ 5368908 h 5368908"/>
              <a:gd name="connsiteX8" fmla="*/ 0 w 3228973"/>
              <a:gd name="connsiteY8" fmla="*/ 5250273 h 5368908"/>
              <a:gd name="connsiteX9" fmla="*/ 118635 w 3228973"/>
              <a:gd name="connsiteY9" fmla="*/ 5131638 h 5368908"/>
              <a:gd name="connsiteX10" fmla="*/ 2807614 w 3228973"/>
              <a:gd name="connsiteY10" fmla="*/ 5131638 h 5368908"/>
              <a:gd name="connsiteX11" fmla="*/ 2807634 w 3228973"/>
              <a:gd name="connsiteY11" fmla="*/ 5131642 h 5368908"/>
              <a:gd name="connsiteX12" fmla="*/ 2855823 w 3228973"/>
              <a:gd name="connsiteY12" fmla="*/ 5131642 h 5368908"/>
              <a:gd name="connsiteX13" fmla="*/ 3022595 w 3228973"/>
              <a:gd name="connsiteY13" fmla="*/ 4964870 h 5368908"/>
              <a:gd name="connsiteX14" fmla="*/ 3022595 w 3228973"/>
              <a:gd name="connsiteY14" fmla="*/ 3237720 h 5368908"/>
              <a:gd name="connsiteX15" fmla="*/ 2855823 w 3228973"/>
              <a:gd name="connsiteY15" fmla="*/ 3070948 h 5368908"/>
              <a:gd name="connsiteX16" fmla="*/ 313678 w 3228973"/>
              <a:gd name="connsiteY16" fmla="*/ 3070948 h 5368908"/>
              <a:gd name="connsiteX17" fmla="*/ 118635 w 3228973"/>
              <a:gd name="connsiteY17" fmla="*/ 3070948 h 5368908"/>
              <a:gd name="connsiteX18" fmla="*/ 9323 w 3228973"/>
              <a:gd name="connsiteY18" fmla="*/ 2998491 h 5368908"/>
              <a:gd name="connsiteX19" fmla="*/ 1 w 3228973"/>
              <a:gd name="connsiteY19" fmla="*/ 2952318 h 5368908"/>
              <a:gd name="connsiteX20" fmla="*/ 1 w 3228973"/>
              <a:gd name="connsiteY20" fmla="*/ 225996 h 5368908"/>
              <a:gd name="connsiteX21" fmla="*/ 225997 w 3228973"/>
              <a:gd name="connsiteY21" fmla="*/ 0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28973" h="5368908">
                <a:moveTo>
                  <a:pt x="225997" y="0"/>
                </a:moveTo>
                <a:lnTo>
                  <a:pt x="3002977" y="0"/>
                </a:lnTo>
                <a:cubicBezTo>
                  <a:pt x="3127791" y="0"/>
                  <a:pt x="3228973" y="101182"/>
                  <a:pt x="3228973" y="225996"/>
                </a:cubicBezTo>
                <a:lnTo>
                  <a:pt x="3228973" y="5142912"/>
                </a:lnTo>
                <a:cubicBezTo>
                  <a:pt x="3228973" y="5267726"/>
                  <a:pt x="3127791" y="5368908"/>
                  <a:pt x="3002977" y="5368908"/>
                </a:cubicBezTo>
                <a:lnTo>
                  <a:pt x="2807614" y="5368908"/>
                </a:lnTo>
                <a:lnTo>
                  <a:pt x="808873" y="5368908"/>
                </a:lnTo>
                <a:lnTo>
                  <a:pt x="118635" y="5368908"/>
                </a:lnTo>
                <a:cubicBezTo>
                  <a:pt x="53115" y="5368908"/>
                  <a:pt x="0" y="5315793"/>
                  <a:pt x="0" y="5250273"/>
                </a:cubicBezTo>
                <a:cubicBezTo>
                  <a:pt x="0" y="5184753"/>
                  <a:pt x="53115" y="5131638"/>
                  <a:pt x="118635" y="5131638"/>
                </a:cubicBezTo>
                <a:lnTo>
                  <a:pt x="2807614" y="5131638"/>
                </a:lnTo>
                <a:lnTo>
                  <a:pt x="2807634" y="5131642"/>
                </a:lnTo>
                <a:lnTo>
                  <a:pt x="2855823" y="5131642"/>
                </a:lnTo>
                <a:cubicBezTo>
                  <a:pt x="2947929" y="5131642"/>
                  <a:pt x="3022595" y="5056976"/>
                  <a:pt x="3022595" y="4964870"/>
                </a:cubicBezTo>
                <a:lnTo>
                  <a:pt x="3022595" y="3237720"/>
                </a:lnTo>
                <a:cubicBezTo>
                  <a:pt x="3022595" y="3145614"/>
                  <a:pt x="2947929" y="3070948"/>
                  <a:pt x="2855823" y="3070948"/>
                </a:cubicBezTo>
                <a:lnTo>
                  <a:pt x="313678" y="3070948"/>
                </a:lnTo>
                <a:lnTo>
                  <a:pt x="118635" y="3070948"/>
                </a:lnTo>
                <a:cubicBezTo>
                  <a:pt x="69495" y="3070948"/>
                  <a:pt x="27333" y="3041071"/>
                  <a:pt x="9323" y="2998491"/>
                </a:cubicBezTo>
                <a:lnTo>
                  <a:pt x="1" y="2952318"/>
                </a:lnTo>
                <a:lnTo>
                  <a:pt x="1" y="225996"/>
                </a:lnTo>
                <a:cubicBezTo>
                  <a:pt x="1" y="101182"/>
                  <a:pt x="101183" y="0"/>
                  <a:pt x="225997" y="0"/>
                </a:cubicBezTo>
                <a:close/>
              </a:path>
            </a:pathLst>
          </a:custGeom>
        </p:spPr>
        <p:txBody>
          <a:bodyPr wrap="square">
            <a:noAutofit/>
          </a:bodyPr>
          <a:lstStyle>
            <a:lvl1pPr marL="0" indent="0">
              <a:buNone/>
              <a:defRPr/>
            </a:lvl1pPr>
          </a:lstStyle>
          <a:p>
            <a:endParaRPr lang="en-US"/>
          </a:p>
        </p:txBody>
      </p:sp>
      <p:sp>
        <p:nvSpPr>
          <p:cNvPr id="35" name="Rounded Rectangle 34">
            <a:extLst>
              <a:ext uri="{FF2B5EF4-FFF2-40B4-BE49-F238E27FC236}">
                <a16:creationId xmlns:a16="http://schemas.microsoft.com/office/drawing/2014/main" id="{30E18A00-C6A4-E7E2-B36D-E5ADC5203EEB}"/>
              </a:ext>
            </a:extLst>
          </p:cNvPr>
          <p:cNvSpPr/>
          <p:nvPr userDrawn="1"/>
        </p:nvSpPr>
        <p:spPr>
          <a:xfrm>
            <a:off x="593720" y="4034589"/>
            <a:ext cx="3022593" cy="1647921"/>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31CE918B-2F04-DA06-EF5D-B37575BF61B5}"/>
              </a:ext>
            </a:extLst>
          </p:cNvPr>
          <p:cNvSpPr/>
          <p:nvPr userDrawn="1"/>
        </p:nvSpPr>
        <p:spPr>
          <a:xfrm>
            <a:off x="8159752" y="4034589"/>
            <a:ext cx="3435351" cy="2091573"/>
          </a:xfrm>
          <a:prstGeom prst="roundRect">
            <a:avLst>
              <a:gd name="adj" fmla="val 8093"/>
            </a:avLst>
          </a:prstGeom>
          <a:solidFill>
            <a:srgbClr val="FBFBFC">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9269E08-F9CF-A83A-B6C2-2C3A2254AEB1}"/>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8" name="Text Placeholder 7">
            <a:extLst>
              <a:ext uri="{FF2B5EF4-FFF2-40B4-BE49-F238E27FC236}">
                <a16:creationId xmlns:a16="http://schemas.microsoft.com/office/drawing/2014/main" id="{79834D05-37BD-16B2-102F-FA45E46C3BD2}"/>
              </a:ext>
            </a:extLst>
          </p:cNvPr>
          <p:cNvSpPr>
            <a:spLocks noGrp="1"/>
          </p:cNvSpPr>
          <p:nvPr>
            <p:ph type="body" sz="quarter" idx="12"/>
          </p:nvPr>
        </p:nvSpPr>
        <p:spPr>
          <a:xfrm>
            <a:off x="4376738" y="757255"/>
            <a:ext cx="3435351" cy="53689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6216A3C0-928F-20AB-7F11-A493D8089030}"/>
              </a:ext>
            </a:extLst>
          </p:cNvPr>
          <p:cNvSpPr>
            <a:spLocks noGrp="1"/>
          </p:cNvSpPr>
          <p:nvPr>
            <p:ph type="body" sz="quarter" idx="13"/>
          </p:nvPr>
        </p:nvSpPr>
        <p:spPr>
          <a:xfrm>
            <a:off x="8160544" y="757255"/>
            <a:ext cx="3435351" cy="302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6F71F931-E848-6234-56B7-18503C0867D7}"/>
              </a:ext>
            </a:extLst>
          </p:cNvPr>
          <p:cNvSpPr>
            <a:spLocks noGrp="1"/>
          </p:cNvSpPr>
          <p:nvPr>
            <p:ph type="body" sz="quarter" idx="14" hasCustomPrompt="1"/>
          </p:nvPr>
        </p:nvSpPr>
        <p:spPr>
          <a:xfrm>
            <a:off x="8300245" y="4389410"/>
            <a:ext cx="3155950" cy="1583523"/>
          </a:xfrm>
        </p:spPr>
        <p:txBody>
          <a:bodyPr/>
          <a:lstStyle>
            <a:lvl1pPr marL="0" indent="0">
              <a:buNone/>
              <a:defRPr>
                <a:solidFill>
                  <a:schemeClr val="accent3"/>
                </a:solidFill>
              </a:defRPr>
            </a:lvl1pPr>
          </a:lstStyle>
          <a:p>
            <a:pPr lvl="0"/>
            <a:r>
              <a:rPr lang="en-US"/>
              <a:t>Highlights</a:t>
            </a:r>
          </a:p>
        </p:txBody>
      </p:sp>
      <p:sp>
        <p:nvSpPr>
          <p:cNvPr id="2" name="Title 1">
            <a:extLst>
              <a:ext uri="{FF2B5EF4-FFF2-40B4-BE49-F238E27FC236}">
                <a16:creationId xmlns:a16="http://schemas.microsoft.com/office/drawing/2014/main" id="{D6BEDE56-B969-F262-334B-9349BB75C8FF}"/>
              </a:ext>
            </a:extLst>
          </p:cNvPr>
          <p:cNvSpPr>
            <a:spLocks noGrp="1"/>
          </p:cNvSpPr>
          <p:nvPr>
            <p:ph type="title" hasCustomPrompt="1"/>
          </p:nvPr>
        </p:nvSpPr>
        <p:spPr>
          <a:xfrm>
            <a:off x="800104" y="4261225"/>
            <a:ext cx="2609826" cy="858252"/>
          </a:xfrm>
        </p:spPr>
        <p:txBody>
          <a:bodyPr/>
          <a:lstStyle>
            <a:lvl1pPr>
              <a:defRPr>
                <a:solidFill>
                  <a:schemeClr val="bg1"/>
                </a:solidFill>
              </a:defRPr>
            </a:lvl1pPr>
          </a:lstStyle>
          <a:p>
            <a:r>
              <a:rPr lang="en-US"/>
              <a:t>Speaker's name</a:t>
            </a:r>
          </a:p>
        </p:txBody>
      </p:sp>
      <p:sp>
        <p:nvSpPr>
          <p:cNvPr id="36" name="Text Placeholder 7">
            <a:extLst>
              <a:ext uri="{FF2B5EF4-FFF2-40B4-BE49-F238E27FC236}">
                <a16:creationId xmlns:a16="http://schemas.microsoft.com/office/drawing/2014/main" id="{0CFAD723-1BD6-8B2C-DA0B-F2A151A22155}"/>
              </a:ext>
            </a:extLst>
          </p:cNvPr>
          <p:cNvSpPr>
            <a:spLocks noGrp="1"/>
          </p:cNvSpPr>
          <p:nvPr>
            <p:ph type="body" sz="quarter" idx="15" hasCustomPrompt="1"/>
          </p:nvPr>
        </p:nvSpPr>
        <p:spPr>
          <a:xfrm>
            <a:off x="800104" y="5187577"/>
            <a:ext cx="2609826" cy="340658"/>
          </a:xfrm>
        </p:spPr>
        <p:txBody>
          <a:bodyPr/>
          <a:lstStyle>
            <a:lvl1pPr marL="0" indent="0">
              <a:buNone/>
              <a:defRPr>
                <a:solidFill>
                  <a:schemeClr val="bg1"/>
                </a:solidFill>
              </a:defRPr>
            </a:lvl1pPr>
          </a:lstStyle>
          <a:p>
            <a:pPr lvl="0"/>
            <a:r>
              <a:rPr lang="en-US"/>
              <a:t>Company/position</a:t>
            </a:r>
          </a:p>
        </p:txBody>
      </p:sp>
      <p:sp>
        <p:nvSpPr>
          <p:cNvPr id="38" name="Oval 37">
            <a:extLst>
              <a:ext uri="{FF2B5EF4-FFF2-40B4-BE49-F238E27FC236}">
                <a16:creationId xmlns:a16="http://schemas.microsoft.com/office/drawing/2014/main" id="{AD3359BD-36E5-13FE-9A02-FA2480DEF51E}"/>
              </a:ext>
            </a:extLst>
          </p:cNvPr>
          <p:cNvSpPr/>
          <p:nvPr userDrawn="1"/>
        </p:nvSpPr>
        <p:spPr>
          <a:xfrm>
            <a:off x="8300245"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BD6028B-70D6-976A-2442-929CA0021837}"/>
              </a:ext>
            </a:extLst>
          </p:cNvPr>
          <p:cNvSpPr/>
          <p:nvPr userDrawn="1"/>
        </p:nvSpPr>
        <p:spPr>
          <a:xfrm>
            <a:off x="8514060"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D819E4E-D60E-616E-3210-391CD6E60D8E}"/>
              </a:ext>
            </a:extLst>
          </p:cNvPr>
          <p:cNvSpPr/>
          <p:nvPr userDrawn="1"/>
        </p:nvSpPr>
        <p:spPr>
          <a:xfrm>
            <a:off x="8727875"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ooter Placeholder 252">
            <a:extLst>
              <a:ext uri="{FF2B5EF4-FFF2-40B4-BE49-F238E27FC236}">
                <a16:creationId xmlns:a16="http://schemas.microsoft.com/office/drawing/2014/main" id="{A5054503-624C-CFBC-7827-85B98DCAD4C6}"/>
              </a:ext>
            </a:extLst>
          </p:cNvPr>
          <p:cNvSpPr>
            <a:spLocks noGrp="1"/>
          </p:cNvSpPr>
          <p:nvPr>
            <p:ph type="ftr" sz="quarter" idx="16"/>
          </p:nvPr>
        </p:nvSpPr>
        <p:spPr/>
        <p:txBody>
          <a:bodyPr/>
          <a:lstStyle/>
          <a:p>
            <a:r>
              <a:rPr lang="en-US"/>
              <a:t>UNORDINARY CLOUD CONSULTING</a:t>
            </a:r>
          </a:p>
        </p:txBody>
      </p:sp>
      <p:pic>
        <p:nvPicPr>
          <p:cNvPr id="18" name="Graphic 17">
            <a:extLst>
              <a:ext uri="{FF2B5EF4-FFF2-40B4-BE49-F238E27FC236}">
                <a16:creationId xmlns:a16="http://schemas.microsoft.com/office/drawing/2014/main" id="{BAA85D0C-F813-AB46-0868-09B3AD5083F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63" t="11073" r="66953" b="10703"/>
          <a:stretch/>
        </p:blipFill>
        <p:spPr>
          <a:xfrm>
            <a:off x="800105" y="757255"/>
            <a:ext cx="3228972" cy="5368908"/>
          </a:xfrm>
          <a:custGeom>
            <a:avLst/>
            <a:gdLst>
              <a:gd name="connsiteX0" fmla="*/ 23821 w 3228972"/>
              <a:gd name="connsiteY0" fmla="*/ 5311855 h 5368908"/>
              <a:gd name="connsiteX1" fmla="*/ 22128 w 3228972"/>
              <a:gd name="connsiteY1" fmla="*/ 5315445 h 5368908"/>
              <a:gd name="connsiteX2" fmla="*/ 20128 w 3228972"/>
              <a:gd name="connsiteY2" fmla="*/ 5312478 h 5368908"/>
              <a:gd name="connsiteX3" fmla="*/ 698316 w 3228972"/>
              <a:gd name="connsiteY3" fmla="*/ 0 h 5368908"/>
              <a:gd name="connsiteX4" fmla="*/ 840041 w 3228972"/>
              <a:gd name="connsiteY4" fmla="*/ 0 h 5368908"/>
              <a:gd name="connsiteX5" fmla="*/ 861547 w 3228972"/>
              <a:gd name="connsiteY5" fmla="*/ 29326 h 5368908"/>
              <a:gd name="connsiteX6" fmla="*/ 930372 w 3228972"/>
              <a:gd name="connsiteY6" fmla="*/ 63739 h 5368908"/>
              <a:gd name="connsiteX7" fmla="*/ 1102437 w 3228972"/>
              <a:gd name="connsiteY7" fmla="*/ 53906 h 5368908"/>
              <a:gd name="connsiteX8" fmla="*/ 1220424 w 3228972"/>
              <a:gd name="connsiteY8" fmla="*/ 122732 h 5368908"/>
              <a:gd name="connsiteX9" fmla="*/ 1313830 w 3228972"/>
              <a:gd name="connsiteY9" fmla="*/ 93235 h 5368908"/>
              <a:gd name="connsiteX10" fmla="*/ 1407237 w 3228972"/>
              <a:gd name="connsiteY10" fmla="*/ 93235 h 5368908"/>
              <a:gd name="connsiteX11" fmla="*/ 1497647 w 3228972"/>
              <a:gd name="connsiteY11" fmla="*/ 0 h 5368908"/>
              <a:gd name="connsiteX12" fmla="*/ 1681008 w 3228972"/>
              <a:gd name="connsiteY12" fmla="*/ 0 h 5368908"/>
              <a:gd name="connsiteX13" fmla="*/ 1695445 w 3228972"/>
              <a:gd name="connsiteY13" fmla="*/ 17445 h 5368908"/>
              <a:gd name="connsiteX14" fmla="*/ 1746245 w 3228972"/>
              <a:gd name="connsiteY14" fmla="*/ 80945 h 5368908"/>
              <a:gd name="connsiteX15" fmla="*/ 1892295 w 3228972"/>
              <a:gd name="connsiteY15" fmla="*/ 61895 h 5368908"/>
              <a:gd name="connsiteX16" fmla="*/ 2000245 w 3228972"/>
              <a:gd name="connsiteY16" fmla="*/ 84120 h 5368908"/>
              <a:gd name="connsiteX17" fmla="*/ 2060570 w 3228972"/>
              <a:gd name="connsiteY17" fmla="*/ 115870 h 5368908"/>
              <a:gd name="connsiteX18" fmla="*/ 2216145 w 3228972"/>
              <a:gd name="connsiteY18" fmla="*/ 90470 h 5368908"/>
              <a:gd name="connsiteX19" fmla="*/ 2301870 w 3228972"/>
              <a:gd name="connsiteY19" fmla="*/ 71420 h 5368908"/>
              <a:gd name="connsiteX20" fmla="*/ 2368365 w 3228972"/>
              <a:gd name="connsiteY20" fmla="*/ 0 h 5368908"/>
              <a:gd name="connsiteX21" fmla="*/ 2546192 w 3228972"/>
              <a:gd name="connsiteY21" fmla="*/ 0 h 5368908"/>
              <a:gd name="connsiteX22" fmla="*/ 2549520 w 3228972"/>
              <a:gd name="connsiteY22" fmla="*/ 11095 h 5368908"/>
              <a:gd name="connsiteX23" fmla="*/ 2616195 w 3228972"/>
              <a:gd name="connsiteY23" fmla="*/ 74595 h 5368908"/>
              <a:gd name="connsiteX24" fmla="*/ 2705095 w 3228972"/>
              <a:gd name="connsiteY24" fmla="*/ 58720 h 5368908"/>
              <a:gd name="connsiteX25" fmla="*/ 2813045 w 3228972"/>
              <a:gd name="connsiteY25" fmla="*/ 68245 h 5368908"/>
              <a:gd name="connsiteX26" fmla="*/ 2867020 w 3228972"/>
              <a:gd name="connsiteY26" fmla="*/ 109520 h 5368908"/>
              <a:gd name="connsiteX27" fmla="*/ 2978145 w 3228972"/>
              <a:gd name="connsiteY27" fmla="*/ 106345 h 5368908"/>
              <a:gd name="connsiteX28" fmla="*/ 3159120 w 3228972"/>
              <a:gd name="connsiteY28" fmla="*/ 93645 h 5368908"/>
              <a:gd name="connsiteX29" fmla="*/ 3213956 w 3228972"/>
              <a:gd name="connsiteY29" fmla="*/ 146869 h 5368908"/>
              <a:gd name="connsiteX30" fmla="*/ 3224381 w 3228972"/>
              <a:gd name="connsiteY30" fmla="*/ 180450 h 5368908"/>
              <a:gd name="connsiteX31" fmla="*/ 3228766 w 3228972"/>
              <a:gd name="connsiteY31" fmla="*/ 223954 h 5368908"/>
              <a:gd name="connsiteX32" fmla="*/ 3117845 w 3228972"/>
              <a:gd name="connsiteY32" fmla="*/ 296845 h 5368908"/>
              <a:gd name="connsiteX33" fmla="*/ 3124195 w 3228972"/>
              <a:gd name="connsiteY33" fmla="*/ 385745 h 5368908"/>
              <a:gd name="connsiteX34" fmla="*/ 3127370 w 3228972"/>
              <a:gd name="connsiteY34" fmla="*/ 471470 h 5368908"/>
              <a:gd name="connsiteX35" fmla="*/ 3197220 w 3228972"/>
              <a:gd name="connsiteY35" fmla="*/ 595295 h 5368908"/>
              <a:gd name="connsiteX36" fmla="*/ 3228972 w 3228972"/>
              <a:gd name="connsiteY36" fmla="*/ 664753 h 5368908"/>
              <a:gd name="connsiteX37" fmla="*/ 3228972 w 3228972"/>
              <a:gd name="connsiteY37" fmla="*/ 747691 h 5368908"/>
              <a:gd name="connsiteX38" fmla="*/ 3228970 w 3228972"/>
              <a:gd name="connsiteY38" fmla="*/ 747695 h 5368908"/>
              <a:gd name="connsiteX39" fmla="*/ 3171820 w 3228972"/>
              <a:gd name="connsiteY39" fmla="*/ 782620 h 5368908"/>
              <a:gd name="connsiteX40" fmla="*/ 3098795 w 3228972"/>
              <a:gd name="connsiteY40" fmla="*/ 881045 h 5368908"/>
              <a:gd name="connsiteX41" fmla="*/ 3108320 w 3228972"/>
              <a:gd name="connsiteY41" fmla="*/ 941370 h 5368908"/>
              <a:gd name="connsiteX42" fmla="*/ 3216270 w 3228972"/>
              <a:gd name="connsiteY42" fmla="*/ 1150920 h 5368908"/>
              <a:gd name="connsiteX43" fmla="*/ 3228972 w 3228972"/>
              <a:gd name="connsiteY43" fmla="*/ 1162352 h 5368908"/>
              <a:gd name="connsiteX44" fmla="*/ 3228972 w 3228972"/>
              <a:gd name="connsiteY44" fmla="*/ 1252422 h 5368908"/>
              <a:gd name="connsiteX45" fmla="*/ 3127370 w 3228972"/>
              <a:gd name="connsiteY45" fmla="*/ 1350945 h 5368908"/>
              <a:gd name="connsiteX46" fmla="*/ 3130545 w 3228972"/>
              <a:gd name="connsiteY46" fmla="*/ 1490645 h 5368908"/>
              <a:gd name="connsiteX47" fmla="*/ 3181345 w 3228972"/>
              <a:gd name="connsiteY47" fmla="*/ 1649395 h 5368908"/>
              <a:gd name="connsiteX48" fmla="*/ 3228972 w 3228972"/>
              <a:gd name="connsiteY48" fmla="*/ 1691352 h 5368908"/>
              <a:gd name="connsiteX49" fmla="*/ 3228972 w 3228972"/>
              <a:gd name="connsiteY49" fmla="*/ 1785239 h 5368908"/>
              <a:gd name="connsiteX50" fmla="*/ 3225795 w 3228972"/>
              <a:gd name="connsiteY50" fmla="*/ 1785920 h 5368908"/>
              <a:gd name="connsiteX51" fmla="*/ 3124195 w 3228972"/>
              <a:gd name="connsiteY51" fmla="*/ 1852595 h 5368908"/>
              <a:gd name="connsiteX52" fmla="*/ 3111495 w 3228972"/>
              <a:gd name="connsiteY52" fmla="*/ 1931970 h 5368908"/>
              <a:gd name="connsiteX53" fmla="*/ 3130545 w 3228972"/>
              <a:gd name="connsiteY53" fmla="*/ 2033570 h 5368908"/>
              <a:gd name="connsiteX54" fmla="*/ 3149595 w 3228972"/>
              <a:gd name="connsiteY54" fmla="*/ 2071670 h 5368908"/>
              <a:gd name="connsiteX55" fmla="*/ 3228972 w 3228972"/>
              <a:gd name="connsiteY55" fmla="*/ 2153252 h 5368908"/>
              <a:gd name="connsiteX56" fmla="*/ 3228972 w 3228972"/>
              <a:gd name="connsiteY56" fmla="*/ 2304988 h 5368908"/>
              <a:gd name="connsiteX57" fmla="*/ 3133720 w 3228972"/>
              <a:gd name="connsiteY57" fmla="*/ 2379645 h 5368908"/>
              <a:gd name="connsiteX58" fmla="*/ 3130545 w 3228972"/>
              <a:gd name="connsiteY58" fmla="*/ 2478070 h 5368908"/>
              <a:gd name="connsiteX59" fmla="*/ 3133720 w 3228972"/>
              <a:gd name="connsiteY59" fmla="*/ 2560620 h 5368908"/>
              <a:gd name="connsiteX60" fmla="*/ 3187695 w 3228972"/>
              <a:gd name="connsiteY60" fmla="*/ 2646345 h 5368908"/>
              <a:gd name="connsiteX61" fmla="*/ 3228972 w 3228972"/>
              <a:gd name="connsiteY61" fmla="*/ 2642342 h 5368908"/>
              <a:gd name="connsiteX62" fmla="*/ 3228972 w 3228972"/>
              <a:gd name="connsiteY62" fmla="*/ 2821302 h 5368908"/>
              <a:gd name="connsiteX63" fmla="*/ 3190870 w 3228972"/>
              <a:gd name="connsiteY63" fmla="*/ 2865420 h 5368908"/>
              <a:gd name="connsiteX64" fmla="*/ 3124195 w 3228972"/>
              <a:gd name="connsiteY64" fmla="*/ 2928920 h 5368908"/>
              <a:gd name="connsiteX65" fmla="*/ 3130545 w 3228972"/>
              <a:gd name="connsiteY65" fmla="*/ 3011470 h 5368908"/>
              <a:gd name="connsiteX66" fmla="*/ 3140070 w 3228972"/>
              <a:gd name="connsiteY66" fmla="*/ 3106720 h 5368908"/>
              <a:gd name="connsiteX67" fmla="*/ 3228972 w 3228972"/>
              <a:gd name="connsiteY67" fmla="*/ 3170547 h 5368908"/>
              <a:gd name="connsiteX68" fmla="*/ 3228972 w 3228972"/>
              <a:gd name="connsiteY68" fmla="*/ 3354369 h 5368908"/>
              <a:gd name="connsiteX69" fmla="*/ 3219445 w 3228972"/>
              <a:gd name="connsiteY69" fmla="*/ 3357545 h 5368908"/>
              <a:gd name="connsiteX70" fmla="*/ 3127370 w 3228972"/>
              <a:gd name="connsiteY70" fmla="*/ 3414695 h 5368908"/>
              <a:gd name="connsiteX71" fmla="*/ 3124195 w 3228972"/>
              <a:gd name="connsiteY71" fmla="*/ 3500420 h 5368908"/>
              <a:gd name="connsiteX72" fmla="*/ 3149595 w 3228972"/>
              <a:gd name="connsiteY72" fmla="*/ 3636945 h 5368908"/>
              <a:gd name="connsiteX73" fmla="*/ 3213095 w 3228972"/>
              <a:gd name="connsiteY73" fmla="*/ 3716320 h 5368908"/>
              <a:gd name="connsiteX74" fmla="*/ 3225795 w 3228972"/>
              <a:gd name="connsiteY74" fmla="*/ 3802045 h 5368908"/>
              <a:gd name="connsiteX75" fmla="*/ 3228970 w 3228972"/>
              <a:gd name="connsiteY75" fmla="*/ 3849670 h 5368908"/>
              <a:gd name="connsiteX76" fmla="*/ 3136895 w 3228972"/>
              <a:gd name="connsiteY76" fmla="*/ 3941745 h 5368908"/>
              <a:gd name="connsiteX77" fmla="*/ 3127370 w 3228972"/>
              <a:gd name="connsiteY77" fmla="*/ 4030645 h 5368908"/>
              <a:gd name="connsiteX78" fmla="*/ 3130545 w 3228972"/>
              <a:gd name="connsiteY78" fmla="*/ 4129070 h 5368908"/>
              <a:gd name="connsiteX79" fmla="*/ 3209920 w 3228972"/>
              <a:gd name="connsiteY79" fmla="*/ 4265595 h 5368908"/>
              <a:gd name="connsiteX80" fmla="*/ 3228970 w 3228972"/>
              <a:gd name="connsiteY80" fmla="*/ 4373545 h 5368908"/>
              <a:gd name="connsiteX81" fmla="*/ 3143245 w 3228972"/>
              <a:gd name="connsiteY81" fmla="*/ 4468795 h 5368908"/>
              <a:gd name="connsiteX82" fmla="*/ 3130545 w 3228972"/>
              <a:gd name="connsiteY82" fmla="*/ 4583095 h 5368908"/>
              <a:gd name="connsiteX83" fmla="*/ 3146420 w 3228972"/>
              <a:gd name="connsiteY83" fmla="*/ 4671995 h 5368908"/>
              <a:gd name="connsiteX84" fmla="*/ 3174995 w 3228972"/>
              <a:gd name="connsiteY84" fmla="*/ 4722795 h 5368908"/>
              <a:gd name="connsiteX85" fmla="*/ 3228972 w 3228972"/>
              <a:gd name="connsiteY85" fmla="*/ 4807359 h 5368908"/>
              <a:gd name="connsiteX86" fmla="*/ 3228972 w 3228972"/>
              <a:gd name="connsiteY86" fmla="*/ 4906115 h 5368908"/>
              <a:gd name="connsiteX87" fmla="*/ 3124195 w 3228972"/>
              <a:gd name="connsiteY87" fmla="*/ 4992670 h 5368908"/>
              <a:gd name="connsiteX88" fmla="*/ 3162295 w 3228972"/>
              <a:gd name="connsiteY88" fmla="*/ 5049820 h 5368908"/>
              <a:gd name="connsiteX89" fmla="*/ 3189286 w 3228972"/>
              <a:gd name="connsiteY89" fmla="*/ 5051703 h 5368908"/>
              <a:gd name="connsiteX90" fmla="*/ 3108320 w 3228972"/>
              <a:gd name="connsiteY90" fmla="*/ 5100620 h 5368908"/>
              <a:gd name="connsiteX91" fmla="*/ 3178170 w 3228972"/>
              <a:gd name="connsiteY91" fmla="*/ 5221270 h 5368908"/>
              <a:gd name="connsiteX92" fmla="*/ 3179953 w 3228972"/>
              <a:gd name="connsiteY92" fmla="*/ 5281901 h 5368908"/>
              <a:gd name="connsiteX93" fmla="*/ 3162779 w 3228972"/>
              <a:gd name="connsiteY93" fmla="*/ 5302716 h 5368908"/>
              <a:gd name="connsiteX94" fmla="*/ 3143102 w 3228972"/>
              <a:gd name="connsiteY94" fmla="*/ 5315982 h 5368908"/>
              <a:gd name="connsiteX95" fmla="*/ 3098795 w 3228972"/>
              <a:gd name="connsiteY95" fmla="*/ 5300645 h 5368908"/>
              <a:gd name="connsiteX96" fmla="*/ 2914645 w 3228972"/>
              <a:gd name="connsiteY96" fmla="*/ 5303820 h 5368908"/>
              <a:gd name="connsiteX97" fmla="*/ 2774945 w 3228972"/>
              <a:gd name="connsiteY97" fmla="*/ 5275245 h 5368908"/>
              <a:gd name="connsiteX98" fmla="*/ 2613020 w 3228972"/>
              <a:gd name="connsiteY98" fmla="*/ 5316520 h 5368908"/>
              <a:gd name="connsiteX99" fmla="*/ 2576576 w 3228972"/>
              <a:gd name="connsiteY99" fmla="*/ 5368908 h 5368908"/>
              <a:gd name="connsiteX100" fmla="*/ 2352538 w 3228972"/>
              <a:gd name="connsiteY100" fmla="*/ 5368908 h 5368908"/>
              <a:gd name="connsiteX101" fmla="*/ 2314570 w 3228972"/>
              <a:gd name="connsiteY101" fmla="*/ 5303820 h 5368908"/>
              <a:gd name="connsiteX102" fmla="*/ 2079620 w 3228972"/>
              <a:gd name="connsiteY102" fmla="*/ 5303820 h 5368908"/>
              <a:gd name="connsiteX103" fmla="*/ 1990720 w 3228972"/>
              <a:gd name="connsiteY103" fmla="*/ 5306995 h 5368908"/>
              <a:gd name="connsiteX104" fmla="*/ 1927220 w 3228972"/>
              <a:gd name="connsiteY104" fmla="*/ 5265720 h 5368908"/>
              <a:gd name="connsiteX105" fmla="*/ 1784345 w 3228972"/>
              <a:gd name="connsiteY105" fmla="*/ 5306995 h 5368908"/>
              <a:gd name="connsiteX106" fmla="*/ 1736879 w 3228972"/>
              <a:gd name="connsiteY106" fmla="*/ 5368908 h 5368908"/>
              <a:gd name="connsiteX107" fmla="*/ 1530081 w 3228972"/>
              <a:gd name="connsiteY107" fmla="*/ 5368908 h 5368908"/>
              <a:gd name="connsiteX108" fmla="*/ 1476370 w 3228972"/>
              <a:gd name="connsiteY108" fmla="*/ 5322870 h 5368908"/>
              <a:gd name="connsiteX109" fmla="*/ 1387470 w 3228972"/>
              <a:gd name="connsiteY109" fmla="*/ 5284770 h 5368908"/>
              <a:gd name="connsiteX110" fmla="*/ 1279520 w 3228972"/>
              <a:gd name="connsiteY110" fmla="*/ 5306995 h 5368908"/>
              <a:gd name="connsiteX111" fmla="*/ 1146170 w 3228972"/>
              <a:gd name="connsiteY111" fmla="*/ 5303820 h 5368908"/>
              <a:gd name="connsiteX112" fmla="*/ 1060445 w 3228972"/>
              <a:gd name="connsiteY112" fmla="*/ 5268895 h 5368908"/>
              <a:gd name="connsiteX113" fmla="*/ 996945 w 3228972"/>
              <a:gd name="connsiteY113" fmla="*/ 5291120 h 5368908"/>
              <a:gd name="connsiteX114" fmla="*/ 909434 w 3228972"/>
              <a:gd name="connsiteY114" fmla="*/ 5368908 h 5368908"/>
              <a:gd name="connsiteX115" fmla="*/ 808872 w 3228972"/>
              <a:gd name="connsiteY115" fmla="*/ 5368908 h 5368908"/>
              <a:gd name="connsiteX116" fmla="*/ 659735 w 3228972"/>
              <a:gd name="connsiteY116" fmla="*/ 5368908 h 5368908"/>
              <a:gd name="connsiteX117" fmla="*/ 654045 w 3228972"/>
              <a:gd name="connsiteY117" fmla="*/ 5367320 h 5368908"/>
              <a:gd name="connsiteX118" fmla="*/ 596895 w 3228972"/>
              <a:gd name="connsiteY118" fmla="*/ 5294295 h 5368908"/>
              <a:gd name="connsiteX119" fmla="*/ 377820 w 3228972"/>
              <a:gd name="connsiteY119" fmla="*/ 5313345 h 5368908"/>
              <a:gd name="connsiteX120" fmla="*/ 266695 w 3228972"/>
              <a:gd name="connsiteY120" fmla="*/ 5297470 h 5368908"/>
              <a:gd name="connsiteX121" fmla="*/ 226990 w 3228972"/>
              <a:gd name="connsiteY121" fmla="*/ 5269110 h 5368908"/>
              <a:gd name="connsiteX122" fmla="*/ 239189 w 3228972"/>
              <a:gd name="connsiteY122" fmla="*/ 5179654 h 5368908"/>
              <a:gd name="connsiteX123" fmla="*/ 243030 w 3228972"/>
              <a:gd name="connsiteY123" fmla="*/ 5131638 h 5368908"/>
              <a:gd name="connsiteX124" fmla="*/ 2807613 w 3228972"/>
              <a:gd name="connsiteY124" fmla="*/ 5131638 h 5368908"/>
              <a:gd name="connsiteX125" fmla="*/ 2807633 w 3228972"/>
              <a:gd name="connsiteY125" fmla="*/ 5131642 h 5368908"/>
              <a:gd name="connsiteX126" fmla="*/ 2855822 w 3228972"/>
              <a:gd name="connsiteY126" fmla="*/ 5131642 h 5368908"/>
              <a:gd name="connsiteX127" fmla="*/ 3022594 w 3228972"/>
              <a:gd name="connsiteY127" fmla="*/ 4964870 h 5368908"/>
              <a:gd name="connsiteX128" fmla="*/ 3022594 w 3228972"/>
              <a:gd name="connsiteY128" fmla="*/ 3237720 h 5368908"/>
              <a:gd name="connsiteX129" fmla="*/ 2855822 w 3228972"/>
              <a:gd name="connsiteY129" fmla="*/ 3070948 h 5368908"/>
              <a:gd name="connsiteX130" fmla="*/ 2245371 w 3228972"/>
              <a:gd name="connsiteY130" fmla="*/ 3070948 h 5368908"/>
              <a:gd name="connsiteX131" fmla="*/ 2222495 w 3228972"/>
              <a:gd name="connsiteY131" fmla="*/ 3011470 h 5368908"/>
              <a:gd name="connsiteX132" fmla="*/ 2076445 w 3228972"/>
              <a:gd name="connsiteY132" fmla="*/ 3027345 h 5368908"/>
              <a:gd name="connsiteX133" fmla="*/ 1930395 w 3228972"/>
              <a:gd name="connsiteY133" fmla="*/ 3027345 h 5368908"/>
              <a:gd name="connsiteX134" fmla="*/ 1828795 w 3228972"/>
              <a:gd name="connsiteY134" fmla="*/ 3001945 h 5368908"/>
              <a:gd name="connsiteX135" fmla="*/ 1676395 w 3228972"/>
              <a:gd name="connsiteY135" fmla="*/ 3011470 h 5368908"/>
              <a:gd name="connsiteX136" fmla="*/ 1631945 w 3228972"/>
              <a:gd name="connsiteY136" fmla="*/ 2998770 h 5368908"/>
              <a:gd name="connsiteX137" fmla="*/ 1479545 w 3228972"/>
              <a:gd name="connsiteY137" fmla="*/ 2976545 h 5368908"/>
              <a:gd name="connsiteX138" fmla="*/ 1463670 w 3228972"/>
              <a:gd name="connsiteY138" fmla="*/ 2998770 h 5368908"/>
              <a:gd name="connsiteX139" fmla="*/ 1368420 w 3228972"/>
              <a:gd name="connsiteY139" fmla="*/ 3011470 h 5368908"/>
              <a:gd name="connsiteX140" fmla="*/ 1181095 w 3228972"/>
              <a:gd name="connsiteY140" fmla="*/ 3014645 h 5368908"/>
              <a:gd name="connsiteX141" fmla="*/ 1092195 w 3228972"/>
              <a:gd name="connsiteY141" fmla="*/ 3024170 h 5368908"/>
              <a:gd name="connsiteX142" fmla="*/ 946145 w 3228972"/>
              <a:gd name="connsiteY142" fmla="*/ 2992420 h 5368908"/>
              <a:gd name="connsiteX143" fmla="*/ 796920 w 3228972"/>
              <a:gd name="connsiteY143" fmla="*/ 3020995 h 5368908"/>
              <a:gd name="connsiteX144" fmla="*/ 685795 w 3228972"/>
              <a:gd name="connsiteY144" fmla="*/ 2986070 h 5368908"/>
              <a:gd name="connsiteX145" fmla="*/ 581020 w 3228972"/>
              <a:gd name="connsiteY145" fmla="*/ 2989245 h 5368908"/>
              <a:gd name="connsiteX146" fmla="*/ 536570 w 3228972"/>
              <a:gd name="connsiteY146" fmla="*/ 3008295 h 5368908"/>
              <a:gd name="connsiteX147" fmla="*/ 365120 w 3228972"/>
              <a:gd name="connsiteY147" fmla="*/ 3024170 h 5368908"/>
              <a:gd name="connsiteX148" fmla="*/ 219070 w 3228972"/>
              <a:gd name="connsiteY148" fmla="*/ 3027345 h 5368908"/>
              <a:gd name="connsiteX149" fmla="*/ 135072 w 3228972"/>
              <a:gd name="connsiteY149" fmla="*/ 2966447 h 5368908"/>
              <a:gd name="connsiteX150" fmla="*/ 149220 w 3228972"/>
              <a:gd name="connsiteY150" fmla="*/ 2954320 h 5368908"/>
              <a:gd name="connsiteX151" fmla="*/ 142870 w 3228972"/>
              <a:gd name="connsiteY151" fmla="*/ 2887645 h 5368908"/>
              <a:gd name="connsiteX152" fmla="*/ 104770 w 3228972"/>
              <a:gd name="connsiteY152" fmla="*/ 2836845 h 5368908"/>
              <a:gd name="connsiteX153" fmla="*/ 92070 w 3228972"/>
              <a:gd name="connsiteY153" fmla="*/ 2751120 h 5368908"/>
              <a:gd name="connsiteX154" fmla="*/ 34920 w 3228972"/>
              <a:gd name="connsiteY154" fmla="*/ 2671745 h 5368908"/>
              <a:gd name="connsiteX155" fmla="*/ 0 w 3228972"/>
              <a:gd name="connsiteY155" fmla="*/ 2666635 h 5368908"/>
              <a:gd name="connsiteX156" fmla="*/ 0 w 3228972"/>
              <a:gd name="connsiteY156" fmla="*/ 2497535 h 5368908"/>
              <a:gd name="connsiteX157" fmla="*/ 174620 w 3228972"/>
              <a:gd name="connsiteY157" fmla="*/ 2443145 h 5368908"/>
              <a:gd name="connsiteX158" fmla="*/ 120645 w 3228972"/>
              <a:gd name="connsiteY158" fmla="*/ 2322495 h 5368908"/>
              <a:gd name="connsiteX159" fmla="*/ 69845 w 3228972"/>
              <a:gd name="connsiteY159" fmla="*/ 2258995 h 5368908"/>
              <a:gd name="connsiteX160" fmla="*/ 66670 w 3228972"/>
              <a:gd name="connsiteY160" fmla="*/ 2173270 h 5368908"/>
              <a:gd name="connsiteX161" fmla="*/ 0 w 3228972"/>
              <a:gd name="connsiteY161" fmla="*/ 2151047 h 5368908"/>
              <a:gd name="connsiteX162" fmla="*/ 0 w 3228972"/>
              <a:gd name="connsiteY162" fmla="*/ 1974854 h 5368908"/>
              <a:gd name="connsiteX163" fmla="*/ 142870 w 3228972"/>
              <a:gd name="connsiteY163" fmla="*/ 1944670 h 5368908"/>
              <a:gd name="connsiteX164" fmla="*/ 142870 w 3228972"/>
              <a:gd name="connsiteY164" fmla="*/ 1827195 h 5368908"/>
              <a:gd name="connsiteX165" fmla="*/ 66670 w 3228972"/>
              <a:gd name="connsiteY165" fmla="*/ 1709720 h 5368908"/>
              <a:gd name="connsiteX166" fmla="*/ 9520 w 3228972"/>
              <a:gd name="connsiteY166" fmla="*/ 1617645 h 5368908"/>
              <a:gd name="connsiteX167" fmla="*/ 0 w 3228972"/>
              <a:gd name="connsiteY167" fmla="*/ 1610129 h 5368908"/>
              <a:gd name="connsiteX168" fmla="*/ 0 w 3228972"/>
              <a:gd name="connsiteY168" fmla="*/ 1452215 h 5368908"/>
              <a:gd name="connsiteX169" fmla="*/ 146045 w 3228972"/>
              <a:gd name="connsiteY169" fmla="*/ 1414445 h 5368908"/>
              <a:gd name="connsiteX170" fmla="*/ 152395 w 3228972"/>
              <a:gd name="connsiteY170" fmla="*/ 1312845 h 5368908"/>
              <a:gd name="connsiteX171" fmla="*/ 92070 w 3228972"/>
              <a:gd name="connsiteY171" fmla="*/ 1258870 h 5368908"/>
              <a:gd name="connsiteX172" fmla="*/ 38095 w 3228972"/>
              <a:gd name="connsiteY172" fmla="*/ 1109645 h 5368908"/>
              <a:gd name="connsiteX173" fmla="*/ 0 w 3228972"/>
              <a:gd name="connsiteY173" fmla="*/ 1092568 h 5368908"/>
              <a:gd name="connsiteX174" fmla="*/ 0 w 3228972"/>
              <a:gd name="connsiteY174" fmla="*/ 933563 h 5368908"/>
              <a:gd name="connsiteX175" fmla="*/ 136520 w 3228972"/>
              <a:gd name="connsiteY175" fmla="*/ 893745 h 5368908"/>
              <a:gd name="connsiteX176" fmla="*/ 136520 w 3228972"/>
              <a:gd name="connsiteY176" fmla="*/ 804845 h 5368908"/>
              <a:gd name="connsiteX177" fmla="*/ 114295 w 3228972"/>
              <a:gd name="connsiteY177" fmla="*/ 754045 h 5368908"/>
              <a:gd name="connsiteX178" fmla="*/ 73020 w 3228972"/>
              <a:gd name="connsiteY178" fmla="*/ 703245 h 5368908"/>
              <a:gd name="connsiteX179" fmla="*/ 41270 w 3228972"/>
              <a:gd name="connsiteY179" fmla="*/ 655620 h 5368908"/>
              <a:gd name="connsiteX180" fmla="*/ 22220 w 3228972"/>
              <a:gd name="connsiteY180" fmla="*/ 611170 h 5368908"/>
              <a:gd name="connsiteX181" fmla="*/ 0 w 3228972"/>
              <a:gd name="connsiteY181" fmla="*/ 601415 h 5368908"/>
              <a:gd name="connsiteX182" fmla="*/ 0 w 3228972"/>
              <a:gd name="connsiteY182" fmla="*/ 413027 h 5368908"/>
              <a:gd name="connsiteX183" fmla="*/ 130170 w 3228972"/>
              <a:gd name="connsiteY183" fmla="*/ 366695 h 5368908"/>
              <a:gd name="connsiteX184" fmla="*/ 139695 w 3228972"/>
              <a:gd name="connsiteY184" fmla="*/ 325420 h 5368908"/>
              <a:gd name="connsiteX185" fmla="*/ 149220 w 3228972"/>
              <a:gd name="connsiteY185" fmla="*/ 258745 h 5368908"/>
              <a:gd name="connsiteX186" fmla="*/ 60320 w 3228972"/>
              <a:gd name="connsiteY186" fmla="*/ 163495 h 5368908"/>
              <a:gd name="connsiteX187" fmla="*/ 38095 w 3228972"/>
              <a:gd name="connsiteY187" fmla="*/ 109520 h 5368908"/>
              <a:gd name="connsiteX188" fmla="*/ 57401 w 3228972"/>
              <a:gd name="connsiteY188" fmla="*/ 76849 h 5368908"/>
              <a:gd name="connsiteX189" fmla="*/ 66193 w 3228972"/>
              <a:gd name="connsiteY189" fmla="*/ 66193 h 5368908"/>
              <a:gd name="connsiteX190" fmla="*/ 101440 w 3228972"/>
              <a:gd name="connsiteY190" fmla="*/ 42429 h 5368908"/>
              <a:gd name="connsiteX191" fmla="*/ 231770 w 3228972"/>
              <a:gd name="connsiteY191" fmla="*/ 58720 h 5368908"/>
              <a:gd name="connsiteX192" fmla="*/ 241653 w 3228972"/>
              <a:gd name="connsiteY192" fmla="*/ 48837 h 5368908"/>
              <a:gd name="connsiteX193" fmla="*/ 242114 w 3228972"/>
              <a:gd name="connsiteY193" fmla="*/ 53906 h 5368908"/>
              <a:gd name="connsiteX194" fmla="*/ 330605 w 3228972"/>
              <a:gd name="connsiteY194" fmla="*/ 112900 h 5368908"/>
              <a:gd name="connsiteX195" fmla="*/ 600992 w 3228972"/>
              <a:gd name="connsiteY195" fmla="*/ 78487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228972" h="5368908">
                <a:moveTo>
                  <a:pt x="23821" y="5311855"/>
                </a:moveTo>
                <a:lnTo>
                  <a:pt x="22128" y="5315445"/>
                </a:lnTo>
                <a:lnTo>
                  <a:pt x="20128" y="5312478"/>
                </a:lnTo>
                <a:close/>
                <a:moveTo>
                  <a:pt x="698316" y="0"/>
                </a:moveTo>
                <a:lnTo>
                  <a:pt x="840041" y="0"/>
                </a:lnTo>
                <a:lnTo>
                  <a:pt x="861547" y="29326"/>
                </a:lnTo>
                <a:lnTo>
                  <a:pt x="930372" y="63739"/>
                </a:lnTo>
                <a:lnTo>
                  <a:pt x="1102437" y="53906"/>
                </a:lnTo>
                <a:lnTo>
                  <a:pt x="1220424" y="122732"/>
                </a:lnTo>
                <a:lnTo>
                  <a:pt x="1313830" y="93235"/>
                </a:lnTo>
                <a:lnTo>
                  <a:pt x="1407237" y="93235"/>
                </a:lnTo>
                <a:lnTo>
                  <a:pt x="1497647" y="0"/>
                </a:lnTo>
                <a:lnTo>
                  <a:pt x="1681008" y="0"/>
                </a:lnTo>
                <a:lnTo>
                  <a:pt x="1695445" y="17445"/>
                </a:lnTo>
                <a:lnTo>
                  <a:pt x="1746245" y="80945"/>
                </a:lnTo>
                <a:lnTo>
                  <a:pt x="1892295" y="61895"/>
                </a:lnTo>
                <a:lnTo>
                  <a:pt x="2000245" y="84120"/>
                </a:lnTo>
                <a:lnTo>
                  <a:pt x="2060570" y="115870"/>
                </a:lnTo>
                <a:lnTo>
                  <a:pt x="2216145" y="90470"/>
                </a:lnTo>
                <a:lnTo>
                  <a:pt x="2301870" y="71420"/>
                </a:lnTo>
                <a:lnTo>
                  <a:pt x="2368365" y="0"/>
                </a:lnTo>
                <a:lnTo>
                  <a:pt x="2546192" y="0"/>
                </a:lnTo>
                <a:lnTo>
                  <a:pt x="2549520" y="11095"/>
                </a:lnTo>
                <a:lnTo>
                  <a:pt x="2616195" y="74595"/>
                </a:lnTo>
                <a:lnTo>
                  <a:pt x="2705095" y="58720"/>
                </a:lnTo>
                <a:lnTo>
                  <a:pt x="2813045" y="68245"/>
                </a:lnTo>
                <a:lnTo>
                  <a:pt x="2867020" y="109520"/>
                </a:lnTo>
                <a:lnTo>
                  <a:pt x="2978145" y="106345"/>
                </a:lnTo>
                <a:lnTo>
                  <a:pt x="3159120" y="93645"/>
                </a:lnTo>
                <a:lnTo>
                  <a:pt x="3213956" y="146869"/>
                </a:lnTo>
                <a:lnTo>
                  <a:pt x="3224381" y="180450"/>
                </a:lnTo>
                <a:lnTo>
                  <a:pt x="3228766" y="223954"/>
                </a:lnTo>
                <a:lnTo>
                  <a:pt x="3117845" y="296845"/>
                </a:lnTo>
                <a:lnTo>
                  <a:pt x="3124195" y="385745"/>
                </a:lnTo>
                <a:lnTo>
                  <a:pt x="3127370" y="471470"/>
                </a:lnTo>
                <a:lnTo>
                  <a:pt x="3197220" y="595295"/>
                </a:lnTo>
                <a:lnTo>
                  <a:pt x="3228972" y="664753"/>
                </a:lnTo>
                <a:lnTo>
                  <a:pt x="3228972" y="747691"/>
                </a:lnTo>
                <a:lnTo>
                  <a:pt x="3228970" y="747695"/>
                </a:lnTo>
                <a:lnTo>
                  <a:pt x="3171820" y="782620"/>
                </a:lnTo>
                <a:lnTo>
                  <a:pt x="3098795" y="881045"/>
                </a:lnTo>
                <a:lnTo>
                  <a:pt x="3108320" y="941370"/>
                </a:lnTo>
                <a:lnTo>
                  <a:pt x="3216270" y="1150920"/>
                </a:lnTo>
                <a:lnTo>
                  <a:pt x="3228972" y="1162352"/>
                </a:lnTo>
                <a:lnTo>
                  <a:pt x="3228972" y="1252422"/>
                </a:lnTo>
                <a:lnTo>
                  <a:pt x="3127370" y="1350945"/>
                </a:lnTo>
                <a:cubicBezTo>
                  <a:pt x="3128428" y="1397512"/>
                  <a:pt x="3129487" y="1444078"/>
                  <a:pt x="3130545" y="1490645"/>
                </a:cubicBezTo>
                <a:lnTo>
                  <a:pt x="3181345" y="1649395"/>
                </a:lnTo>
                <a:lnTo>
                  <a:pt x="3228972" y="1691352"/>
                </a:lnTo>
                <a:lnTo>
                  <a:pt x="3228972" y="1785239"/>
                </a:lnTo>
                <a:lnTo>
                  <a:pt x="3225795" y="1785920"/>
                </a:lnTo>
                <a:lnTo>
                  <a:pt x="3124195" y="1852595"/>
                </a:lnTo>
                <a:lnTo>
                  <a:pt x="3111495" y="1931970"/>
                </a:lnTo>
                <a:lnTo>
                  <a:pt x="3130545" y="2033570"/>
                </a:lnTo>
                <a:lnTo>
                  <a:pt x="3149595" y="2071670"/>
                </a:lnTo>
                <a:lnTo>
                  <a:pt x="3228972" y="2153252"/>
                </a:lnTo>
                <a:lnTo>
                  <a:pt x="3228972" y="2304988"/>
                </a:lnTo>
                <a:lnTo>
                  <a:pt x="3133720" y="2379645"/>
                </a:lnTo>
                <a:lnTo>
                  <a:pt x="3130545" y="2478070"/>
                </a:lnTo>
                <a:lnTo>
                  <a:pt x="3133720" y="2560620"/>
                </a:lnTo>
                <a:lnTo>
                  <a:pt x="3187695" y="2646345"/>
                </a:lnTo>
                <a:lnTo>
                  <a:pt x="3228972" y="2642342"/>
                </a:lnTo>
                <a:lnTo>
                  <a:pt x="3228972" y="2821302"/>
                </a:lnTo>
                <a:lnTo>
                  <a:pt x="3190870" y="2865420"/>
                </a:lnTo>
                <a:lnTo>
                  <a:pt x="3124195" y="2928920"/>
                </a:lnTo>
                <a:lnTo>
                  <a:pt x="3130545" y="3011470"/>
                </a:lnTo>
                <a:lnTo>
                  <a:pt x="3140070" y="3106720"/>
                </a:lnTo>
                <a:lnTo>
                  <a:pt x="3228972" y="3170547"/>
                </a:lnTo>
                <a:lnTo>
                  <a:pt x="3228972" y="3354369"/>
                </a:lnTo>
                <a:lnTo>
                  <a:pt x="3219445" y="3357545"/>
                </a:lnTo>
                <a:lnTo>
                  <a:pt x="3127370" y="3414695"/>
                </a:lnTo>
                <a:lnTo>
                  <a:pt x="3124195" y="3500420"/>
                </a:lnTo>
                <a:lnTo>
                  <a:pt x="3149595" y="3636945"/>
                </a:lnTo>
                <a:lnTo>
                  <a:pt x="3213095" y="3716320"/>
                </a:lnTo>
                <a:lnTo>
                  <a:pt x="3225795" y="3802045"/>
                </a:lnTo>
                <a:lnTo>
                  <a:pt x="3228970" y="3849670"/>
                </a:lnTo>
                <a:lnTo>
                  <a:pt x="3136895" y="3941745"/>
                </a:lnTo>
                <a:lnTo>
                  <a:pt x="3127370" y="4030645"/>
                </a:lnTo>
                <a:lnTo>
                  <a:pt x="3130545" y="4129070"/>
                </a:lnTo>
                <a:lnTo>
                  <a:pt x="3209920" y="4265595"/>
                </a:lnTo>
                <a:lnTo>
                  <a:pt x="3228970" y="4373545"/>
                </a:lnTo>
                <a:lnTo>
                  <a:pt x="3143245" y="4468795"/>
                </a:lnTo>
                <a:lnTo>
                  <a:pt x="3130545" y="4583095"/>
                </a:lnTo>
                <a:lnTo>
                  <a:pt x="3146420" y="4671995"/>
                </a:lnTo>
                <a:lnTo>
                  <a:pt x="3174995" y="4722795"/>
                </a:lnTo>
                <a:lnTo>
                  <a:pt x="3228972" y="4807359"/>
                </a:lnTo>
                <a:lnTo>
                  <a:pt x="3228972" y="4906115"/>
                </a:lnTo>
                <a:lnTo>
                  <a:pt x="3124195" y="4992670"/>
                </a:lnTo>
                <a:lnTo>
                  <a:pt x="3162295" y="5049820"/>
                </a:lnTo>
                <a:lnTo>
                  <a:pt x="3189286" y="5051703"/>
                </a:lnTo>
                <a:lnTo>
                  <a:pt x="3108320" y="5100620"/>
                </a:lnTo>
                <a:lnTo>
                  <a:pt x="3178170" y="5221270"/>
                </a:lnTo>
                <a:lnTo>
                  <a:pt x="3179953" y="5281901"/>
                </a:lnTo>
                <a:lnTo>
                  <a:pt x="3162779" y="5302716"/>
                </a:lnTo>
                <a:lnTo>
                  <a:pt x="3143102" y="5315982"/>
                </a:lnTo>
                <a:lnTo>
                  <a:pt x="3098795" y="5300645"/>
                </a:lnTo>
                <a:lnTo>
                  <a:pt x="2914645" y="5303820"/>
                </a:lnTo>
                <a:lnTo>
                  <a:pt x="2774945" y="5275245"/>
                </a:lnTo>
                <a:lnTo>
                  <a:pt x="2613020" y="5316520"/>
                </a:lnTo>
                <a:lnTo>
                  <a:pt x="2576576" y="5368908"/>
                </a:lnTo>
                <a:lnTo>
                  <a:pt x="2352538" y="5368908"/>
                </a:lnTo>
                <a:lnTo>
                  <a:pt x="2314570" y="5303820"/>
                </a:lnTo>
                <a:lnTo>
                  <a:pt x="2079620" y="5303820"/>
                </a:lnTo>
                <a:lnTo>
                  <a:pt x="1990720" y="5306995"/>
                </a:lnTo>
                <a:lnTo>
                  <a:pt x="1927220" y="5265720"/>
                </a:lnTo>
                <a:lnTo>
                  <a:pt x="1784345" y="5306995"/>
                </a:lnTo>
                <a:lnTo>
                  <a:pt x="1736879" y="5368908"/>
                </a:lnTo>
                <a:lnTo>
                  <a:pt x="1530081" y="5368908"/>
                </a:lnTo>
                <a:lnTo>
                  <a:pt x="1476370" y="5322870"/>
                </a:lnTo>
                <a:lnTo>
                  <a:pt x="1387470" y="5284770"/>
                </a:lnTo>
                <a:lnTo>
                  <a:pt x="1279520" y="5306995"/>
                </a:lnTo>
                <a:lnTo>
                  <a:pt x="1146170" y="5303820"/>
                </a:lnTo>
                <a:lnTo>
                  <a:pt x="1060445" y="5268895"/>
                </a:lnTo>
                <a:lnTo>
                  <a:pt x="996945" y="5291120"/>
                </a:lnTo>
                <a:lnTo>
                  <a:pt x="909434" y="5368908"/>
                </a:lnTo>
                <a:lnTo>
                  <a:pt x="808872" y="5368908"/>
                </a:lnTo>
                <a:lnTo>
                  <a:pt x="659735" y="5368908"/>
                </a:lnTo>
                <a:lnTo>
                  <a:pt x="654045" y="5367320"/>
                </a:lnTo>
                <a:lnTo>
                  <a:pt x="596895" y="5294295"/>
                </a:lnTo>
                <a:lnTo>
                  <a:pt x="377820" y="5313345"/>
                </a:lnTo>
                <a:lnTo>
                  <a:pt x="266695" y="5297470"/>
                </a:lnTo>
                <a:lnTo>
                  <a:pt x="226990" y="5269110"/>
                </a:lnTo>
                <a:lnTo>
                  <a:pt x="239189" y="5179654"/>
                </a:lnTo>
                <a:lnTo>
                  <a:pt x="243030" y="5131638"/>
                </a:lnTo>
                <a:lnTo>
                  <a:pt x="2807613" y="5131638"/>
                </a:lnTo>
                <a:lnTo>
                  <a:pt x="2807633" y="5131642"/>
                </a:lnTo>
                <a:lnTo>
                  <a:pt x="2855822" y="5131642"/>
                </a:lnTo>
                <a:cubicBezTo>
                  <a:pt x="2947928" y="5131642"/>
                  <a:pt x="3022594" y="5056976"/>
                  <a:pt x="3022594" y="4964870"/>
                </a:cubicBezTo>
                <a:lnTo>
                  <a:pt x="3022594" y="3237720"/>
                </a:lnTo>
                <a:cubicBezTo>
                  <a:pt x="3022594" y="3145614"/>
                  <a:pt x="2947928" y="3070948"/>
                  <a:pt x="2855822" y="3070948"/>
                </a:cubicBezTo>
                <a:lnTo>
                  <a:pt x="2245371" y="3070948"/>
                </a:lnTo>
                <a:lnTo>
                  <a:pt x="2222495" y="3011470"/>
                </a:lnTo>
                <a:lnTo>
                  <a:pt x="2076445" y="3027345"/>
                </a:lnTo>
                <a:lnTo>
                  <a:pt x="1930395" y="3027345"/>
                </a:lnTo>
                <a:lnTo>
                  <a:pt x="1828795" y="3001945"/>
                </a:lnTo>
                <a:lnTo>
                  <a:pt x="1676395" y="3011470"/>
                </a:lnTo>
                <a:lnTo>
                  <a:pt x="1631945" y="2998770"/>
                </a:lnTo>
                <a:lnTo>
                  <a:pt x="1479545" y="2976545"/>
                </a:lnTo>
                <a:lnTo>
                  <a:pt x="1463670" y="2998770"/>
                </a:lnTo>
                <a:lnTo>
                  <a:pt x="1368420" y="3011470"/>
                </a:lnTo>
                <a:lnTo>
                  <a:pt x="1181095" y="3014645"/>
                </a:lnTo>
                <a:lnTo>
                  <a:pt x="1092195" y="3024170"/>
                </a:lnTo>
                <a:lnTo>
                  <a:pt x="946145" y="2992420"/>
                </a:lnTo>
                <a:lnTo>
                  <a:pt x="796920" y="3020995"/>
                </a:lnTo>
                <a:lnTo>
                  <a:pt x="685795" y="2986070"/>
                </a:lnTo>
                <a:lnTo>
                  <a:pt x="581020" y="2989245"/>
                </a:lnTo>
                <a:lnTo>
                  <a:pt x="536570" y="3008295"/>
                </a:lnTo>
                <a:lnTo>
                  <a:pt x="365120" y="3024170"/>
                </a:lnTo>
                <a:lnTo>
                  <a:pt x="219070" y="3027345"/>
                </a:lnTo>
                <a:lnTo>
                  <a:pt x="135072" y="2966447"/>
                </a:lnTo>
                <a:lnTo>
                  <a:pt x="149220" y="2954320"/>
                </a:lnTo>
                <a:lnTo>
                  <a:pt x="142870" y="2887645"/>
                </a:lnTo>
                <a:lnTo>
                  <a:pt x="104770" y="2836845"/>
                </a:lnTo>
                <a:lnTo>
                  <a:pt x="92070" y="2751120"/>
                </a:lnTo>
                <a:lnTo>
                  <a:pt x="34920" y="2671745"/>
                </a:lnTo>
                <a:lnTo>
                  <a:pt x="0" y="2666635"/>
                </a:lnTo>
                <a:lnTo>
                  <a:pt x="0" y="2497535"/>
                </a:lnTo>
                <a:lnTo>
                  <a:pt x="174620" y="2443145"/>
                </a:lnTo>
                <a:lnTo>
                  <a:pt x="120645" y="2322495"/>
                </a:lnTo>
                <a:lnTo>
                  <a:pt x="69845" y="2258995"/>
                </a:lnTo>
                <a:lnTo>
                  <a:pt x="66670" y="2173270"/>
                </a:lnTo>
                <a:lnTo>
                  <a:pt x="0" y="2151047"/>
                </a:lnTo>
                <a:lnTo>
                  <a:pt x="0" y="1974854"/>
                </a:lnTo>
                <a:lnTo>
                  <a:pt x="142870" y="1944670"/>
                </a:lnTo>
                <a:lnTo>
                  <a:pt x="142870" y="1827195"/>
                </a:lnTo>
                <a:lnTo>
                  <a:pt x="66670" y="1709720"/>
                </a:lnTo>
                <a:lnTo>
                  <a:pt x="9520" y="1617645"/>
                </a:lnTo>
                <a:lnTo>
                  <a:pt x="0" y="1610129"/>
                </a:lnTo>
                <a:lnTo>
                  <a:pt x="0" y="1452215"/>
                </a:lnTo>
                <a:lnTo>
                  <a:pt x="146045" y="1414445"/>
                </a:lnTo>
                <a:lnTo>
                  <a:pt x="152395" y="1312845"/>
                </a:lnTo>
                <a:lnTo>
                  <a:pt x="92070" y="1258870"/>
                </a:lnTo>
                <a:lnTo>
                  <a:pt x="38095" y="1109645"/>
                </a:lnTo>
                <a:lnTo>
                  <a:pt x="0" y="1092568"/>
                </a:lnTo>
                <a:lnTo>
                  <a:pt x="0" y="933563"/>
                </a:lnTo>
                <a:lnTo>
                  <a:pt x="136520" y="893745"/>
                </a:lnTo>
                <a:lnTo>
                  <a:pt x="136520" y="804845"/>
                </a:lnTo>
                <a:lnTo>
                  <a:pt x="114295" y="754045"/>
                </a:lnTo>
                <a:lnTo>
                  <a:pt x="73020" y="703245"/>
                </a:lnTo>
                <a:lnTo>
                  <a:pt x="41270" y="655620"/>
                </a:lnTo>
                <a:lnTo>
                  <a:pt x="22220" y="611170"/>
                </a:lnTo>
                <a:lnTo>
                  <a:pt x="0" y="601415"/>
                </a:lnTo>
                <a:lnTo>
                  <a:pt x="0" y="413027"/>
                </a:lnTo>
                <a:lnTo>
                  <a:pt x="130170" y="366695"/>
                </a:lnTo>
                <a:lnTo>
                  <a:pt x="139695" y="325420"/>
                </a:lnTo>
                <a:lnTo>
                  <a:pt x="149220" y="258745"/>
                </a:lnTo>
                <a:lnTo>
                  <a:pt x="60320" y="163495"/>
                </a:lnTo>
                <a:lnTo>
                  <a:pt x="38095" y="109520"/>
                </a:lnTo>
                <a:lnTo>
                  <a:pt x="57401" y="76849"/>
                </a:lnTo>
                <a:lnTo>
                  <a:pt x="66193" y="66193"/>
                </a:lnTo>
                <a:lnTo>
                  <a:pt x="101440" y="42429"/>
                </a:lnTo>
                <a:lnTo>
                  <a:pt x="231770" y="58720"/>
                </a:lnTo>
                <a:lnTo>
                  <a:pt x="241653" y="48837"/>
                </a:lnTo>
                <a:lnTo>
                  <a:pt x="242114" y="53906"/>
                </a:lnTo>
                <a:lnTo>
                  <a:pt x="330605" y="112900"/>
                </a:lnTo>
                <a:lnTo>
                  <a:pt x="600992" y="78487"/>
                </a:lnTo>
                <a:close/>
              </a:path>
            </a:pathLst>
          </a:custGeom>
        </p:spPr>
      </p:pic>
    </p:spTree>
    <p:extLst>
      <p:ext uri="{BB962C8B-B14F-4D97-AF65-F5344CB8AC3E}">
        <p14:creationId xmlns:p14="http://schemas.microsoft.com/office/powerpoint/2010/main" val="2961464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DF8228-7FF3-EDED-EE61-AF078D7711C8}"/>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339FAAF7-BB8B-3F88-8380-82698415F7C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7A7C389-E98C-B4C4-EC17-1D311C772B08}"/>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E4DB3B7E-96CB-1875-8EA0-5E9A5AAAABC6}"/>
              </a:ext>
            </a:extLst>
          </p:cNvPr>
          <p:cNvSpPr/>
          <p:nvPr userDrawn="1"/>
        </p:nvSpPr>
        <p:spPr>
          <a:xfrm>
            <a:off x="588169" y="3429000"/>
            <a:ext cx="2842419" cy="798868"/>
          </a:xfrm>
          <a:prstGeom prst="roundRect">
            <a:avLst>
              <a:gd name="adj" fmla="val 22338"/>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34B3112-68B1-036D-A3E0-46573B08F908}"/>
              </a:ext>
            </a:extLst>
          </p:cNvPr>
          <p:cNvSpPr/>
          <p:nvPr userDrawn="1"/>
        </p:nvSpPr>
        <p:spPr>
          <a:xfrm>
            <a:off x="1967465" y="3429000"/>
            <a:ext cx="1463123" cy="798868"/>
          </a:xfrm>
          <a:custGeom>
            <a:avLst/>
            <a:gdLst>
              <a:gd name="connsiteX0" fmla="*/ 669525 w 1463123"/>
              <a:gd name="connsiteY0" fmla="*/ 690789 h 798868"/>
              <a:gd name="connsiteX1" fmla="*/ 720691 w 1463123"/>
              <a:gd name="connsiteY1" fmla="*/ 719155 h 798868"/>
              <a:gd name="connsiteX2" fmla="*/ 762416 w 1463123"/>
              <a:gd name="connsiteY2" fmla="*/ 741628 h 798868"/>
              <a:gd name="connsiteX3" fmla="*/ 773933 w 1463123"/>
              <a:gd name="connsiteY3" fmla="*/ 740522 h 798868"/>
              <a:gd name="connsiteX4" fmla="*/ 817807 w 1463123"/>
              <a:gd name="connsiteY4" fmla="*/ 758252 h 798868"/>
              <a:gd name="connsiteX5" fmla="*/ 835090 w 1463123"/>
              <a:gd name="connsiteY5" fmla="*/ 798868 h 798868"/>
              <a:gd name="connsiteX6" fmla="*/ 816743 w 1463123"/>
              <a:gd name="connsiteY6" fmla="*/ 798868 h 798868"/>
              <a:gd name="connsiteX7" fmla="*/ 804850 w 1463123"/>
              <a:gd name="connsiteY7" fmla="*/ 770961 h 798868"/>
              <a:gd name="connsiteX8" fmla="*/ 774311 w 1463123"/>
              <a:gd name="connsiteY8" fmla="*/ 758574 h 798868"/>
              <a:gd name="connsiteX9" fmla="*/ 758640 w 1463123"/>
              <a:gd name="connsiteY9" fmla="*/ 761337 h 798868"/>
              <a:gd name="connsiteX10" fmla="*/ 749578 w 1463123"/>
              <a:gd name="connsiteY10" fmla="*/ 760232 h 798868"/>
              <a:gd name="connsiteX11" fmla="*/ 745802 w 1463123"/>
              <a:gd name="connsiteY11" fmla="*/ 752127 h 798868"/>
              <a:gd name="connsiteX12" fmla="*/ 729187 w 1463123"/>
              <a:gd name="connsiteY12" fmla="*/ 736286 h 798868"/>
              <a:gd name="connsiteX13" fmla="*/ 721069 w 1463123"/>
              <a:gd name="connsiteY13" fmla="*/ 738312 h 798868"/>
              <a:gd name="connsiteX14" fmla="*/ 713328 w 1463123"/>
              <a:gd name="connsiteY14" fmla="*/ 739049 h 798868"/>
              <a:gd name="connsiteX15" fmla="*/ 707664 w 1463123"/>
              <a:gd name="connsiteY15" fmla="*/ 733707 h 798868"/>
              <a:gd name="connsiteX16" fmla="*/ 669903 w 1463123"/>
              <a:gd name="connsiteY16" fmla="*/ 708840 h 798868"/>
              <a:gd name="connsiteX17" fmla="*/ 638562 w 1463123"/>
              <a:gd name="connsiteY17" fmla="*/ 723208 h 798868"/>
              <a:gd name="connsiteX18" fmla="*/ 625912 w 1463123"/>
              <a:gd name="connsiteY18" fmla="*/ 724866 h 798868"/>
              <a:gd name="connsiteX19" fmla="*/ 600990 w 1463123"/>
              <a:gd name="connsiteY19" fmla="*/ 717129 h 798868"/>
              <a:gd name="connsiteX20" fmla="*/ 557943 w 1463123"/>
              <a:gd name="connsiteY20" fmla="*/ 759311 h 798868"/>
              <a:gd name="connsiteX21" fmla="*/ 550579 w 1463123"/>
              <a:gd name="connsiteY21" fmla="*/ 769073 h 798868"/>
              <a:gd name="connsiteX22" fmla="*/ 529339 w 1463123"/>
              <a:gd name="connsiteY22" fmla="*/ 782198 h 798868"/>
              <a:gd name="connsiteX23" fmla="*/ 523475 w 1463123"/>
              <a:gd name="connsiteY23" fmla="*/ 798868 h 798868"/>
              <a:gd name="connsiteX24" fmla="*/ 504247 w 1463123"/>
              <a:gd name="connsiteY24" fmla="*/ 798868 h 798868"/>
              <a:gd name="connsiteX25" fmla="*/ 512299 w 1463123"/>
              <a:gd name="connsiteY25" fmla="*/ 773632 h 798868"/>
              <a:gd name="connsiteX26" fmla="*/ 539251 w 1463123"/>
              <a:gd name="connsiteY26" fmla="*/ 753416 h 798868"/>
              <a:gd name="connsiteX27" fmla="*/ 600801 w 1463123"/>
              <a:gd name="connsiteY27" fmla="*/ 699078 h 798868"/>
              <a:gd name="connsiteX28" fmla="*/ 629499 w 1463123"/>
              <a:gd name="connsiteY28" fmla="*/ 705893 h 798868"/>
              <a:gd name="connsiteX29" fmla="*/ 669525 w 1463123"/>
              <a:gd name="connsiteY29" fmla="*/ 690789 h 798868"/>
              <a:gd name="connsiteX30" fmla="*/ 391640 w 1463123"/>
              <a:gd name="connsiteY30" fmla="*/ 582665 h 798868"/>
              <a:gd name="connsiteX31" fmla="*/ 365963 w 1463123"/>
              <a:gd name="connsiteY31" fmla="*/ 607716 h 798868"/>
              <a:gd name="connsiteX32" fmla="*/ 361621 w 1463123"/>
              <a:gd name="connsiteY32" fmla="*/ 615820 h 798868"/>
              <a:gd name="connsiteX33" fmla="*/ 352558 w 1463123"/>
              <a:gd name="connsiteY33" fmla="*/ 616741 h 798868"/>
              <a:gd name="connsiteX34" fmla="*/ 342174 w 1463123"/>
              <a:gd name="connsiteY34" fmla="*/ 614531 h 798868"/>
              <a:gd name="connsiteX35" fmla="*/ 316497 w 1463123"/>
              <a:gd name="connsiteY35" fmla="*/ 637924 h 798868"/>
              <a:gd name="connsiteX36" fmla="*/ 309700 w 1463123"/>
              <a:gd name="connsiteY36" fmla="*/ 646213 h 798868"/>
              <a:gd name="connsiteX37" fmla="*/ 293652 w 1463123"/>
              <a:gd name="connsiteY37" fmla="*/ 667212 h 798868"/>
              <a:gd name="connsiteX38" fmla="*/ 316119 w 1463123"/>
              <a:gd name="connsiteY38" fmla="*/ 689131 h 798868"/>
              <a:gd name="connsiteX39" fmla="*/ 318574 w 1463123"/>
              <a:gd name="connsiteY39" fmla="*/ 689131 h 798868"/>
              <a:gd name="connsiteX40" fmla="*/ 318762 w 1463123"/>
              <a:gd name="connsiteY40" fmla="*/ 689315 h 798868"/>
              <a:gd name="connsiteX41" fmla="*/ 319518 w 1463123"/>
              <a:gd name="connsiteY41" fmla="*/ 689315 h 798868"/>
              <a:gd name="connsiteX42" fmla="*/ 459421 w 1463123"/>
              <a:gd name="connsiteY42" fmla="*/ 689315 h 798868"/>
              <a:gd name="connsiteX43" fmla="*/ 485475 w 1463123"/>
              <a:gd name="connsiteY43" fmla="*/ 664265 h 798868"/>
              <a:gd name="connsiteX44" fmla="*/ 459798 w 1463123"/>
              <a:gd name="connsiteY44" fmla="*/ 639214 h 798868"/>
              <a:gd name="connsiteX45" fmla="*/ 459798 w 1463123"/>
              <a:gd name="connsiteY45" fmla="*/ 630004 h 798868"/>
              <a:gd name="connsiteX46" fmla="*/ 458477 w 1463123"/>
              <a:gd name="connsiteY46" fmla="*/ 639214 h 798868"/>
              <a:gd name="connsiteX47" fmla="*/ 448470 w 1463123"/>
              <a:gd name="connsiteY47" fmla="*/ 630741 h 798868"/>
              <a:gd name="connsiteX48" fmla="*/ 427513 w 1463123"/>
              <a:gd name="connsiteY48" fmla="*/ 613794 h 798868"/>
              <a:gd name="connsiteX49" fmla="*/ 420527 w 1463123"/>
              <a:gd name="connsiteY49" fmla="*/ 611768 h 798868"/>
              <a:gd name="connsiteX50" fmla="*/ 417129 w 1463123"/>
              <a:gd name="connsiteY50" fmla="*/ 605505 h 798868"/>
              <a:gd name="connsiteX51" fmla="*/ 391640 w 1463123"/>
              <a:gd name="connsiteY51" fmla="*/ 582665 h 798868"/>
              <a:gd name="connsiteX52" fmla="*/ 391640 w 1463123"/>
              <a:gd name="connsiteY52" fmla="*/ 564245 h 798868"/>
              <a:gd name="connsiteX53" fmla="*/ 434499 w 1463123"/>
              <a:gd name="connsiteY53" fmla="*/ 595559 h 798868"/>
              <a:gd name="connsiteX54" fmla="*/ 465840 w 1463123"/>
              <a:gd name="connsiteY54" fmla="*/ 621162 h 798868"/>
              <a:gd name="connsiteX55" fmla="*/ 504356 w 1463123"/>
              <a:gd name="connsiteY55" fmla="*/ 664265 h 798868"/>
              <a:gd name="connsiteX56" fmla="*/ 459798 w 1463123"/>
              <a:gd name="connsiteY56" fmla="*/ 707735 h 798868"/>
              <a:gd name="connsiteX57" fmla="*/ 320462 w 1463123"/>
              <a:gd name="connsiteY57" fmla="*/ 707735 h 798868"/>
              <a:gd name="connsiteX58" fmla="*/ 317818 w 1463123"/>
              <a:gd name="connsiteY58" fmla="*/ 707735 h 798868"/>
              <a:gd name="connsiteX59" fmla="*/ 316308 w 1463123"/>
              <a:gd name="connsiteY59" fmla="*/ 707735 h 798868"/>
              <a:gd name="connsiteX60" fmla="*/ 274960 w 1463123"/>
              <a:gd name="connsiteY60" fmla="*/ 667396 h 798868"/>
              <a:gd name="connsiteX61" fmla="*/ 298560 w 1463123"/>
              <a:gd name="connsiteY61" fmla="*/ 630925 h 798868"/>
              <a:gd name="connsiteX62" fmla="*/ 342174 w 1463123"/>
              <a:gd name="connsiteY62" fmla="*/ 596295 h 798868"/>
              <a:gd name="connsiteX63" fmla="*/ 348593 w 1463123"/>
              <a:gd name="connsiteY63" fmla="*/ 596664 h 798868"/>
              <a:gd name="connsiteX64" fmla="*/ 391640 w 1463123"/>
              <a:gd name="connsiteY64" fmla="*/ 564245 h 798868"/>
              <a:gd name="connsiteX65" fmla="*/ 1278659 w 1463123"/>
              <a:gd name="connsiteY65" fmla="*/ 562837 h 798868"/>
              <a:gd name="connsiteX66" fmla="*/ 1334505 w 1463123"/>
              <a:gd name="connsiteY66" fmla="*/ 584415 h 798868"/>
              <a:gd name="connsiteX67" fmla="*/ 1384544 w 1463123"/>
              <a:gd name="connsiteY67" fmla="*/ 567693 h 798868"/>
              <a:gd name="connsiteX68" fmla="*/ 1436624 w 1463123"/>
              <a:gd name="connsiteY68" fmla="*/ 585899 h 798868"/>
              <a:gd name="connsiteX69" fmla="*/ 1461754 w 1463123"/>
              <a:gd name="connsiteY69" fmla="*/ 627198 h 798868"/>
              <a:gd name="connsiteX70" fmla="*/ 1455520 w 1463123"/>
              <a:gd name="connsiteY70" fmla="*/ 658076 h 798868"/>
              <a:gd name="connsiteX71" fmla="*/ 1454490 w 1463123"/>
              <a:gd name="connsiteY71" fmla="*/ 657780 h 798868"/>
              <a:gd name="connsiteX72" fmla="*/ 1437902 w 1463123"/>
              <a:gd name="connsiteY72" fmla="*/ 644833 h 798868"/>
              <a:gd name="connsiteX73" fmla="*/ 1383992 w 1463123"/>
              <a:gd name="connsiteY73" fmla="*/ 594394 h 798868"/>
              <a:gd name="connsiteX74" fmla="*/ 1343350 w 1463123"/>
              <a:gd name="connsiteY74" fmla="*/ 612465 h 798868"/>
              <a:gd name="connsiteX75" fmla="*/ 1332292 w 1463123"/>
              <a:gd name="connsiteY75" fmla="*/ 617052 h 798868"/>
              <a:gd name="connsiteX76" fmla="*/ 1321787 w 1463123"/>
              <a:gd name="connsiteY76" fmla="*/ 611388 h 798868"/>
              <a:gd name="connsiteX77" fmla="*/ 1278105 w 1463123"/>
              <a:gd name="connsiteY77" fmla="*/ 589540 h 798868"/>
              <a:gd name="connsiteX78" fmla="*/ 1225853 w 1463123"/>
              <a:gd name="connsiteY78" fmla="*/ 629728 h 798868"/>
              <a:gd name="connsiteX79" fmla="*/ 1213135 w 1463123"/>
              <a:gd name="connsiteY79" fmla="*/ 639978 h 798868"/>
              <a:gd name="connsiteX80" fmla="*/ 1208436 w 1463123"/>
              <a:gd name="connsiteY80" fmla="*/ 640517 h 798868"/>
              <a:gd name="connsiteX81" fmla="*/ 1199866 w 1463123"/>
              <a:gd name="connsiteY81" fmla="*/ 638899 h 798868"/>
              <a:gd name="connsiteX82" fmla="*/ 1159225 w 1463123"/>
              <a:gd name="connsiteY82" fmla="*/ 628110 h 798868"/>
              <a:gd name="connsiteX83" fmla="*/ 1081261 w 1463123"/>
              <a:gd name="connsiteY83" fmla="*/ 685561 h 798868"/>
              <a:gd name="connsiteX84" fmla="*/ 1067992 w 1463123"/>
              <a:gd name="connsiteY84" fmla="*/ 695271 h 798868"/>
              <a:gd name="connsiteX85" fmla="*/ 988093 w 1463123"/>
              <a:gd name="connsiteY85" fmla="*/ 774300 h 798868"/>
              <a:gd name="connsiteX86" fmla="*/ 997276 w 1463123"/>
              <a:gd name="connsiteY86" fmla="*/ 798868 h 798868"/>
              <a:gd name="connsiteX87" fmla="*/ 965144 w 1463123"/>
              <a:gd name="connsiteY87" fmla="*/ 798868 h 798868"/>
              <a:gd name="connsiteX88" fmla="*/ 960722 w 1463123"/>
              <a:gd name="connsiteY88" fmla="*/ 774569 h 798868"/>
              <a:gd name="connsiteX89" fmla="*/ 1058039 w 1463123"/>
              <a:gd name="connsiteY89" fmla="*/ 669108 h 798868"/>
              <a:gd name="connsiteX90" fmla="*/ 1159501 w 1463123"/>
              <a:gd name="connsiteY90" fmla="*/ 601407 h 798868"/>
              <a:gd name="connsiteX91" fmla="*/ 1203736 w 1463123"/>
              <a:gd name="connsiteY91" fmla="*/ 610578 h 798868"/>
              <a:gd name="connsiteX92" fmla="*/ 1278659 w 1463123"/>
              <a:gd name="connsiteY92" fmla="*/ 562837 h 798868"/>
              <a:gd name="connsiteX93" fmla="*/ 780228 w 1463123"/>
              <a:gd name="connsiteY93" fmla="*/ 393277 h 798868"/>
              <a:gd name="connsiteX94" fmla="*/ 723210 w 1463123"/>
              <a:gd name="connsiteY94" fmla="*/ 447800 h 798868"/>
              <a:gd name="connsiteX95" fmla="*/ 719245 w 1463123"/>
              <a:gd name="connsiteY95" fmla="*/ 455168 h 798868"/>
              <a:gd name="connsiteX96" fmla="*/ 710938 w 1463123"/>
              <a:gd name="connsiteY96" fmla="*/ 456457 h 798868"/>
              <a:gd name="connsiteX97" fmla="*/ 675443 w 1463123"/>
              <a:gd name="connsiteY97" fmla="*/ 477271 h 798868"/>
              <a:gd name="connsiteX98" fmla="*/ 670156 w 1463123"/>
              <a:gd name="connsiteY98" fmla="*/ 483902 h 798868"/>
              <a:gd name="connsiteX99" fmla="*/ 661471 w 1463123"/>
              <a:gd name="connsiteY99" fmla="*/ 483534 h 798868"/>
              <a:gd name="connsiteX100" fmla="*/ 636172 w 1463123"/>
              <a:gd name="connsiteY100" fmla="*/ 476903 h 798868"/>
              <a:gd name="connsiteX101" fmla="*/ 585195 w 1463123"/>
              <a:gd name="connsiteY101" fmla="*/ 526636 h 798868"/>
              <a:gd name="connsiteX102" fmla="*/ 636172 w 1463123"/>
              <a:gd name="connsiteY102" fmla="*/ 576370 h 798868"/>
              <a:gd name="connsiteX103" fmla="*/ 639948 w 1463123"/>
              <a:gd name="connsiteY103" fmla="*/ 576370 h 798868"/>
              <a:gd name="connsiteX104" fmla="*/ 640136 w 1463123"/>
              <a:gd name="connsiteY104" fmla="*/ 576370 h 798868"/>
              <a:gd name="connsiteX105" fmla="*/ 644290 w 1463123"/>
              <a:gd name="connsiteY105" fmla="*/ 576370 h 798868"/>
              <a:gd name="connsiteX106" fmla="*/ 907104 w 1463123"/>
              <a:gd name="connsiteY106" fmla="*/ 576370 h 798868"/>
              <a:gd name="connsiteX107" fmla="*/ 964878 w 1463123"/>
              <a:gd name="connsiteY107" fmla="*/ 520742 h 798868"/>
              <a:gd name="connsiteX108" fmla="*/ 907859 w 1463123"/>
              <a:gd name="connsiteY108" fmla="*/ 465114 h 798868"/>
              <a:gd name="connsiteX109" fmla="*/ 904650 w 1463123"/>
              <a:gd name="connsiteY109" fmla="*/ 465114 h 798868"/>
              <a:gd name="connsiteX110" fmla="*/ 894832 w 1463123"/>
              <a:gd name="connsiteY110" fmla="*/ 456641 h 798868"/>
              <a:gd name="connsiteX111" fmla="*/ 850841 w 1463123"/>
              <a:gd name="connsiteY111" fmla="*/ 416854 h 798868"/>
              <a:gd name="connsiteX112" fmla="*/ 836680 w 1463123"/>
              <a:gd name="connsiteY112" fmla="*/ 419065 h 798868"/>
              <a:gd name="connsiteX113" fmla="*/ 826107 w 1463123"/>
              <a:gd name="connsiteY113" fmla="*/ 415749 h 798868"/>
              <a:gd name="connsiteX114" fmla="*/ 780228 w 1463123"/>
              <a:gd name="connsiteY114" fmla="*/ 393277 h 798868"/>
              <a:gd name="connsiteX115" fmla="*/ 780606 w 1463123"/>
              <a:gd name="connsiteY115" fmla="*/ 374673 h 798868"/>
              <a:gd name="connsiteX116" fmla="*/ 837436 w 1463123"/>
              <a:gd name="connsiteY116" fmla="*/ 399540 h 798868"/>
              <a:gd name="connsiteX117" fmla="*/ 851218 w 1463123"/>
              <a:gd name="connsiteY117" fmla="*/ 398066 h 798868"/>
              <a:gd name="connsiteX118" fmla="*/ 912768 w 1463123"/>
              <a:gd name="connsiteY118" fmla="*/ 446510 h 798868"/>
              <a:gd name="connsiteX119" fmla="*/ 984136 w 1463123"/>
              <a:gd name="connsiteY119" fmla="*/ 520374 h 798868"/>
              <a:gd name="connsiteX120" fmla="*/ 908237 w 1463123"/>
              <a:gd name="connsiteY120" fmla="*/ 594421 h 798868"/>
              <a:gd name="connsiteX121" fmla="*/ 908048 w 1463123"/>
              <a:gd name="connsiteY121" fmla="*/ 594790 h 798868"/>
              <a:gd name="connsiteX122" fmla="*/ 644479 w 1463123"/>
              <a:gd name="connsiteY122" fmla="*/ 594790 h 798868"/>
              <a:gd name="connsiteX123" fmla="*/ 640136 w 1463123"/>
              <a:gd name="connsiteY123" fmla="*/ 594605 h 798868"/>
              <a:gd name="connsiteX124" fmla="*/ 636549 w 1463123"/>
              <a:gd name="connsiteY124" fmla="*/ 594790 h 798868"/>
              <a:gd name="connsiteX125" fmla="*/ 566692 w 1463123"/>
              <a:gd name="connsiteY125" fmla="*/ 526636 h 798868"/>
              <a:gd name="connsiteX126" fmla="*/ 636549 w 1463123"/>
              <a:gd name="connsiteY126" fmla="*/ 458483 h 798868"/>
              <a:gd name="connsiteX127" fmla="*/ 660905 w 1463123"/>
              <a:gd name="connsiteY127" fmla="*/ 462720 h 798868"/>
              <a:gd name="connsiteX128" fmla="*/ 705651 w 1463123"/>
              <a:gd name="connsiteY128" fmla="*/ 436748 h 798868"/>
              <a:gd name="connsiteX129" fmla="*/ 780606 w 1463123"/>
              <a:gd name="connsiteY129" fmla="*/ 374673 h 798868"/>
              <a:gd name="connsiteX130" fmla="*/ 1233922 w 1463123"/>
              <a:gd name="connsiteY130" fmla="*/ 341517 h 798868"/>
              <a:gd name="connsiteX131" fmla="*/ 1202581 w 1463123"/>
              <a:gd name="connsiteY131" fmla="*/ 355885 h 798868"/>
              <a:gd name="connsiteX132" fmla="*/ 1189931 w 1463123"/>
              <a:gd name="connsiteY132" fmla="*/ 357543 h 798868"/>
              <a:gd name="connsiteX133" fmla="*/ 1165009 w 1463123"/>
              <a:gd name="connsiteY133" fmla="*/ 349806 h 798868"/>
              <a:gd name="connsiteX134" fmla="*/ 1121962 w 1463123"/>
              <a:gd name="connsiteY134" fmla="*/ 391988 h 798868"/>
              <a:gd name="connsiteX135" fmla="*/ 1114598 w 1463123"/>
              <a:gd name="connsiteY135" fmla="*/ 401750 h 798868"/>
              <a:gd name="connsiteX136" fmla="*/ 1085145 w 1463123"/>
              <a:gd name="connsiteY136" fmla="*/ 438221 h 798868"/>
              <a:gd name="connsiteX137" fmla="*/ 1126304 w 1463123"/>
              <a:gd name="connsiteY137" fmla="*/ 475429 h 798868"/>
              <a:gd name="connsiteX138" fmla="*/ 1126304 w 1463123"/>
              <a:gd name="connsiteY138" fmla="*/ 475614 h 798868"/>
              <a:gd name="connsiteX139" fmla="*/ 1129891 w 1463123"/>
              <a:gd name="connsiteY139" fmla="*/ 475614 h 798868"/>
              <a:gd name="connsiteX140" fmla="*/ 1337952 w 1463123"/>
              <a:gd name="connsiteY140" fmla="*/ 475614 h 798868"/>
              <a:gd name="connsiteX141" fmla="*/ 1381566 w 1463123"/>
              <a:gd name="connsiteY141" fmla="*/ 433432 h 798868"/>
              <a:gd name="connsiteX142" fmla="*/ 1338330 w 1463123"/>
              <a:gd name="connsiteY142" fmla="*/ 391251 h 798868"/>
              <a:gd name="connsiteX143" fmla="*/ 1322659 w 1463123"/>
              <a:gd name="connsiteY143" fmla="*/ 394014 h 798868"/>
              <a:gd name="connsiteX144" fmla="*/ 1313597 w 1463123"/>
              <a:gd name="connsiteY144" fmla="*/ 392909 h 798868"/>
              <a:gd name="connsiteX145" fmla="*/ 1309821 w 1463123"/>
              <a:gd name="connsiteY145" fmla="*/ 384804 h 798868"/>
              <a:gd name="connsiteX146" fmla="*/ 1293206 w 1463123"/>
              <a:gd name="connsiteY146" fmla="*/ 368963 h 798868"/>
              <a:gd name="connsiteX147" fmla="*/ 1285088 w 1463123"/>
              <a:gd name="connsiteY147" fmla="*/ 370989 h 798868"/>
              <a:gd name="connsiteX148" fmla="*/ 1277347 w 1463123"/>
              <a:gd name="connsiteY148" fmla="*/ 371726 h 798868"/>
              <a:gd name="connsiteX149" fmla="*/ 1271683 w 1463123"/>
              <a:gd name="connsiteY149" fmla="*/ 366384 h 798868"/>
              <a:gd name="connsiteX150" fmla="*/ 1233922 w 1463123"/>
              <a:gd name="connsiteY150" fmla="*/ 341517 h 798868"/>
              <a:gd name="connsiteX151" fmla="*/ 1233544 w 1463123"/>
              <a:gd name="connsiteY151" fmla="*/ 323466 h 798868"/>
              <a:gd name="connsiteX152" fmla="*/ 1284710 w 1463123"/>
              <a:gd name="connsiteY152" fmla="*/ 351832 h 798868"/>
              <a:gd name="connsiteX153" fmla="*/ 1326435 w 1463123"/>
              <a:gd name="connsiteY153" fmla="*/ 374305 h 798868"/>
              <a:gd name="connsiteX154" fmla="*/ 1337952 w 1463123"/>
              <a:gd name="connsiteY154" fmla="*/ 373199 h 798868"/>
              <a:gd name="connsiteX155" fmla="*/ 1400069 w 1463123"/>
              <a:gd name="connsiteY155" fmla="*/ 433801 h 798868"/>
              <a:gd name="connsiteX156" fmla="*/ 1337952 w 1463123"/>
              <a:gd name="connsiteY156" fmla="*/ 494402 h 798868"/>
              <a:gd name="connsiteX157" fmla="*/ 1338330 w 1463123"/>
              <a:gd name="connsiteY157" fmla="*/ 494218 h 798868"/>
              <a:gd name="connsiteX158" fmla="*/ 1129703 w 1463123"/>
              <a:gd name="connsiteY158" fmla="*/ 494218 h 798868"/>
              <a:gd name="connsiteX159" fmla="*/ 1125927 w 1463123"/>
              <a:gd name="connsiteY159" fmla="*/ 494218 h 798868"/>
              <a:gd name="connsiteX160" fmla="*/ 1123283 w 1463123"/>
              <a:gd name="connsiteY160" fmla="*/ 494218 h 798868"/>
              <a:gd name="connsiteX161" fmla="*/ 1066076 w 1463123"/>
              <a:gd name="connsiteY161" fmla="*/ 438406 h 798868"/>
              <a:gd name="connsiteX162" fmla="*/ 1103270 w 1463123"/>
              <a:gd name="connsiteY162" fmla="*/ 386093 h 798868"/>
              <a:gd name="connsiteX163" fmla="*/ 1164820 w 1463123"/>
              <a:gd name="connsiteY163" fmla="*/ 331755 h 798868"/>
              <a:gd name="connsiteX164" fmla="*/ 1193518 w 1463123"/>
              <a:gd name="connsiteY164" fmla="*/ 338570 h 798868"/>
              <a:gd name="connsiteX165" fmla="*/ 1233544 w 1463123"/>
              <a:gd name="connsiteY165" fmla="*/ 323466 h 798868"/>
              <a:gd name="connsiteX166" fmla="*/ 244878 w 1463123"/>
              <a:gd name="connsiteY166" fmla="*/ 247776 h 798868"/>
              <a:gd name="connsiteX167" fmla="*/ 180307 w 1463123"/>
              <a:gd name="connsiteY167" fmla="*/ 295115 h 798868"/>
              <a:gd name="connsiteX168" fmla="*/ 169734 w 1463123"/>
              <a:gd name="connsiteY168" fmla="*/ 301562 h 798868"/>
              <a:gd name="connsiteX169" fmla="*/ 158783 w 1463123"/>
              <a:gd name="connsiteY169" fmla="*/ 300641 h 798868"/>
              <a:gd name="connsiteX170" fmla="*/ 158595 w 1463123"/>
              <a:gd name="connsiteY170" fmla="*/ 301010 h 798868"/>
              <a:gd name="connsiteX171" fmla="*/ 94024 w 1463123"/>
              <a:gd name="connsiteY171" fmla="*/ 348717 h 798868"/>
              <a:gd name="connsiteX172" fmla="*/ 84961 w 1463123"/>
              <a:gd name="connsiteY172" fmla="*/ 355348 h 798868"/>
              <a:gd name="connsiteX173" fmla="*/ 18691 w 1463123"/>
              <a:gd name="connsiteY173" fmla="*/ 420738 h 798868"/>
              <a:gd name="connsiteX174" fmla="*/ 75144 w 1463123"/>
              <a:gd name="connsiteY174" fmla="*/ 485392 h 798868"/>
              <a:gd name="connsiteX175" fmla="*/ 82696 w 1463123"/>
              <a:gd name="connsiteY175" fmla="*/ 486129 h 798868"/>
              <a:gd name="connsiteX176" fmla="*/ 433681 w 1463123"/>
              <a:gd name="connsiteY176" fmla="*/ 486129 h 798868"/>
              <a:gd name="connsiteX177" fmla="*/ 500895 w 1463123"/>
              <a:gd name="connsiteY177" fmla="*/ 420554 h 798868"/>
              <a:gd name="connsiteX178" fmla="*/ 435569 w 1463123"/>
              <a:gd name="connsiteY178" fmla="*/ 355164 h 798868"/>
              <a:gd name="connsiteX179" fmla="*/ 426317 w 1463123"/>
              <a:gd name="connsiteY179" fmla="*/ 345770 h 798868"/>
              <a:gd name="connsiteX180" fmla="*/ 426317 w 1463123"/>
              <a:gd name="connsiteY180" fmla="*/ 343744 h 798868"/>
              <a:gd name="connsiteX181" fmla="*/ 359292 w 1463123"/>
              <a:gd name="connsiteY181" fmla="*/ 278169 h 798868"/>
              <a:gd name="connsiteX182" fmla="*/ 320399 w 1463123"/>
              <a:gd name="connsiteY182" fmla="*/ 290326 h 798868"/>
              <a:gd name="connsiteX183" fmla="*/ 312469 w 1463123"/>
              <a:gd name="connsiteY183" fmla="*/ 291800 h 798868"/>
              <a:gd name="connsiteX184" fmla="*/ 306239 w 1463123"/>
              <a:gd name="connsiteY184" fmla="*/ 286642 h 798868"/>
              <a:gd name="connsiteX185" fmla="*/ 244878 w 1463123"/>
              <a:gd name="connsiteY185" fmla="*/ 247776 h 798868"/>
              <a:gd name="connsiteX186" fmla="*/ 244878 w 1463123"/>
              <a:gd name="connsiteY186" fmla="*/ 229725 h 798868"/>
              <a:gd name="connsiteX187" fmla="*/ 318511 w 1463123"/>
              <a:gd name="connsiteY187" fmla="*/ 270249 h 798868"/>
              <a:gd name="connsiteX188" fmla="*/ 359292 w 1463123"/>
              <a:gd name="connsiteY188" fmla="*/ 260302 h 798868"/>
              <a:gd name="connsiteX189" fmla="*/ 445009 w 1463123"/>
              <a:gd name="connsiteY189" fmla="*/ 337849 h 798868"/>
              <a:gd name="connsiteX190" fmla="*/ 519775 w 1463123"/>
              <a:gd name="connsiteY190" fmla="*/ 421107 h 798868"/>
              <a:gd name="connsiteX191" fmla="*/ 433681 w 1463123"/>
              <a:gd name="connsiteY191" fmla="*/ 505101 h 798868"/>
              <a:gd name="connsiteX192" fmla="*/ 433681 w 1463123"/>
              <a:gd name="connsiteY192" fmla="*/ 504917 h 798868"/>
              <a:gd name="connsiteX193" fmla="*/ 431415 w 1463123"/>
              <a:gd name="connsiteY193" fmla="*/ 504917 h 798868"/>
              <a:gd name="connsiteX194" fmla="*/ 82696 w 1463123"/>
              <a:gd name="connsiteY194" fmla="*/ 504917 h 798868"/>
              <a:gd name="connsiteX195" fmla="*/ 71745 w 1463123"/>
              <a:gd name="connsiteY195" fmla="*/ 503812 h 798868"/>
              <a:gd name="connsiteX196" fmla="*/ 0 w 1463123"/>
              <a:gd name="connsiteY196" fmla="*/ 421107 h 798868"/>
              <a:gd name="connsiteX197" fmla="*/ 78164 w 1463123"/>
              <a:gd name="connsiteY197" fmla="*/ 337481 h 798868"/>
              <a:gd name="connsiteX198" fmla="*/ 164825 w 1463123"/>
              <a:gd name="connsiteY198" fmla="*/ 282958 h 798868"/>
              <a:gd name="connsiteX199" fmla="*/ 244878 w 1463123"/>
              <a:gd name="connsiteY199" fmla="*/ 229725 h 798868"/>
              <a:gd name="connsiteX200" fmla="*/ 637493 w 1463123"/>
              <a:gd name="connsiteY200" fmla="*/ 137058 h 798868"/>
              <a:gd name="connsiteX201" fmla="*/ 611816 w 1463123"/>
              <a:gd name="connsiteY201" fmla="*/ 162109 h 798868"/>
              <a:gd name="connsiteX202" fmla="*/ 607474 w 1463123"/>
              <a:gd name="connsiteY202" fmla="*/ 170213 h 798868"/>
              <a:gd name="connsiteX203" fmla="*/ 598411 w 1463123"/>
              <a:gd name="connsiteY203" fmla="*/ 171134 h 798868"/>
              <a:gd name="connsiteX204" fmla="*/ 588027 w 1463123"/>
              <a:gd name="connsiteY204" fmla="*/ 168924 h 798868"/>
              <a:gd name="connsiteX205" fmla="*/ 562350 w 1463123"/>
              <a:gd name="connsiteY205" fmla="*/ 192317 h 798868"/>
              <a:gd name="connsiteX206" fmla="*/ 555553 w 1463123"/>
              <a:gd name="connsiteY206" fmla="*/ 200606 h 798868"/>
              <a:gd name="connsiteX207" fmla="*/ 539505 w 1463123"/>
              <a:gd name="connsiteY207" fmla="*/ 221605 h 798868"/>
              <a:gd name="connsiteX208" fmla="*/ 561972 w 1463123"/>
              <a:gd name="connsiteY208" fmla="*/ 243524 h 798868"/>
              <a:gd name="connsiteX209" fmla="*/ 564427 w 1463123"/>
              <a:gd name="connsiteY209" fmla="*/ 243524 h 798868"/>
              <a:gd name="connsiteX210" fmla="*/ 564615 w 1463123"/>
              <a:gd name="connsiteY210" fmla="*/ 243708 h 798868"/>
              <a:gd name="connsiteX211" fmla="*/ 565371 w 1463123"/>
              <a:gd name="connsiteY211" fmla="*/ 243708 h 798868"/>
              <a:gd name="connsiteX212" fmla="*/ 705274 w 1463123"/>
              <a:gd name="connsiteY212" fmla="*/ 243708 h 798868"/>
              <a:gd name="connsiteX213" fmla="*/ 731328 w 1463123"/>
              <a:gd name="connsiteY213" fmla="*/ 218658 h 798868"/>
              <a:gd name="connsiteX214" fmla="*/ 705651 w 1463123"/>
              <a:gd name="connsiteY214" fmla="*/ 193607 h 798868"/>
              <a:gd name="connsiteX215" fmla="*/ 705651 w 1463123"/>
              <a:gd name="connsiteY215" fmla="*/ 184397 h 798868"/>
              <a:gd name="connsiteX216" fmla="*/ 704330 w 1463123"/>
              <a:gd name="connsiteY216" fmla="*/ 193607 h 798868"/>
              <a:gd name="connsiteX217" fmla="*/ 694323 w 1463123"/>
              <a:gd name="connsiteY217" fmla="*/ 185134 h 798868"/>
              <a:gd name="connsiteX218" fmla="*/ 673366 w 1463123"/>
              <a:gd name="connsiteY218" fmla="*/ 168187 h 798868"/>
              <a:gd name="connsiteX219" fmla="*/ 666380 w 1463123"/>
              <a:gd name="connsiteY219" fmla="*/ 166161 h 798868"/>
              <a:gd name="connsiteX220" fmla="*/ 662982 w 1463123"/>
              <a:gd name="connsiteY220" fmla="*/ 159898 h 798868"/>
              <a:gd name="connsiteX221" fmla="*/ 637493 w 1463123"/>
              <a:gd name="connsiteY221" fmla="*/ 137058 h 798868"/>
              <a:gd name="connsiteX222" fmla="*/ 964688 w 1463123"/>
              <a:gd name="connsiteY222" fmla="*/ 120848 h 798868"/>
              <a:gd name="connsiteX223" fmla="*/ 924850 w 1463123"/>
              <a:gd name="connsiteY223" fmla="*/ 153635 h 798868"/>
              <a:gd name="connsiteX224" fmla="*/ 919753 w 1463123"/>
              <a:gd name="connsiteY224" fmla="*/ 159345 h 798868"/>
              <a:gd name="connsiteX225" fmla="*/ 911823 w 1463123"/>
              <a:gd name="connsiteY225" fmla="*/ 159345 h 798868"/>
              <a:gd name="connsiteX226" fmla="*/ 880293 w 1463123"/>
              <a:gd name="connsiteY226" fmla="*/ 175186 h 798868"/>
              <a:gd name="connsiteX227" fmla="*/ 873496 w 1463123"/>
              <a:gd name="connsiteY227" fmla="*/ 181081 h 798868"/>
              <a:gd name="connsiteX228" fmla="*/ 839511 w 1463123"/>
              <a:gd name="connsiteY228" fmla="*/ 228972 h 798868"/>
              <a:gd name="connsiteX229" fmla="*/ 881614 w 1463123"/>
              <a:gd name="connsiteY229" fmla="*/ 277785 h 798868"/>
              <a:gd name="connsiteX230" fmla="*/ 883691 w 1463123"/>
              <a:gd name="connsiteY230" fmla="*/ 277785 h 798868"/>
              <a:gd name="connsiteX231" fmla="*/ 883880 w 1463123"/>
              <a:gd name="connsiteY231" fmla="*/ 277601 h 798868"/>
              <a:gd name="connsiteX232" fmla="*/ 886334 w 1463123"/>
              <a:gd name="connsiteY232" fmla="*/ 277601 h 798868"/>
              <a:gd name="connsiteX233" fmla="*/ 1057012 w 1463123"/>
              <a:gd name="connsiteY233" fmla="*/ 277601 h 798868"/>
              <a:gd name="connsiteX234" fmla="*/ 1064376 w 1463123"/>
              <a:gd name="connsiteY234" fmla="*/ 275759 h 798868"/>
              <a:gd name="connsiteX235" fmla="*/ 1081934 w 1463123"/>
              <a:gd name="connsiteY235" fmla="*/ 247760 h 798868"/>
              <a:gd name="connsiteX236" fmla="*/ 1057579 w 1463123"/>
              <a:gd name="connsiteY236" fmla="*/ 218657 h 798868"/>
              <a:gd name="connsiteX237" fmla="*/ 1048328 w 1463123"/>
              <a:gd name="connsiteY237" fmla="*/ 209447 h 798868"/>
              <a:gd name="connsiteX238" fmla="*/ 1018497 w 1463123"/>
              <a:gd name="connsiteY238" fmla="*/ 180160 h 798868"/>
              <a:gd name="connsiteX239" fmla="*/ 1010189 w 1463123"/>
              <a:gd name="connsiteY239" fmla="*/ 178318 h 798868"/>
              <a:gd name="connsiteX240" fmla="*/ 1006791 w 1463123"/>
              <a:gd name="connsiteY240" fmla="*/ 170766 h 798868"/>
              <a:gd name="connsiteX241" fmla="*/ 964688 w 1463123"/>
              <a:gd name="connsiteY241" fmla="*/ 120848 h 798868"/>
              <a:gd name="connsiteX242" fmla="*/ 637493 w 1463123"/>
              <a:gd name="connsiteY242" fmla="*/ 118638 h 798868"/>
              <a:gd name="connsiteX243" fmla="*/ 680352 w 1463123"/>
              <a:gd name="connsiteY243" fmla="*/ 149952 h 798868"/>
              <a:gd name="connsiteX244" fmla="*/ 711693 w 1463123"/>
              <a:gd name="connsiteY244" fmla="*/ 175555 h 798868"/>
              <a:gd name="connsiteX245" fmla="*/ 750209 w 1463123"/>
              <a:gd name="connsiteY245" fmla="*/ 218658 h 798868"/>
              <a:gd name="connsiteX246" fmla="*/ 705651 w 1463123"/>
              <a:gd name="connsiteY246" fmla="*/ 262128 h 798868"/>
              <a:gd name="connsiteX247" fmla="*/ 566315 w 1463123"/>
              <a:gd name="connsiteY247" fmla="*/ 262128 h 798868"/>
              <a:gd name="connsiteX248" fmla="*/ 563671 w 1463123"/>
              <a:gd name="connsiteY248" fmla="*/ 262128 h 798868"/>
              <a:gd name="connsiteX249" fmla="*/ 562161 w 1463123"/>
              <a:gd name="connsiteY249" fmla="*/ 262128 h 798868"/>
              <a:gd name="connsiteX250" fmla="*/ 520813 w 1463123"/>
              <a:gd name="connsiteY250" fmla="*/ 221789 h 798868"/>
              <a:gd name="connsiteX251" fmla="*/ 544413 w 1463123"/>
              <a:gd name="connsiteY251" fmla="*/ 185318 h 798868"/>
              <a:gd name="connsiteX252" fmla="*/ 588027 w 1463123"/>
              <a:gd name="connsiteY252" fmla="*/ 150688 h 798868"/>
              <a:gd name="connsiteX253" fmla="*/ 594446 w 1463123"/>
              <a:gd name="connsiteY253" fmla="*/ 151057 h 798868"/>
              <a:gd name="connsiteX254" fmla="*/ 637493 w 1463123"/>
              <a:gd name="connsiteY254" fmla="*/ 118638 h 798868"/>
              <a:gd name="connsiteX255" fmla="*/ 964688 w 1463123"/>
              <a:gd name="connsiteY255" fmla="*/ 102244 h 798868"/>
              <a:gd name="connsiteX256" fmla="*/ 1025294 w 1463123"/>
              <a:gd name="connsiteY256" fmla="*/ 161003 h 798868"/>
              <a:gd name="connsiteX257" fmla="*/ 1066830 w 1463123"/>
              <a:gd name="connsiteY257" fmla="*/ 201158 h 798868"/>
              <a:gd name="connsiteX258" fmla="*/ 1100815 w 1463123"/>
              <a:gd name="connsiteY258" fmla="*/ 247576 h 798868"/>
              <a:gd name="connsiteX259" fmla="*/ 1072683 w 1463123"/>
              <a:gd name="connsiteY259" fmla="*/ 292152 h 798868"/>
              <a:gd name="connsiteX260" fmla="*/ 1057012 w 1463123"/>
              <a:gd name="connsiteY260" fmla="*/ 296020 h 798868"/>
              <a:gd name="connsiteX261" fmla="*/ 886334 w 1463123"/>
              <a:gd name="connsiteY261" fmla="*/ 296020 h 798868"/>
              <a:gd name="connsiteX262" fmla="*/ 883502 w 1463123"/>
              <a:gd name="connsiteY262" fmla="*/ 296020 h 798868"/>
              <a:gd name="connsiteX263" fmla="*/ 881614 w 1463123"/>
              <a:gd name="connsiteY263" fmla="*/ 296020 h 798868"/>
              <a:gd name="connsiteX264" fmla="*/ 820631 w 1463123"/>
              <a:gd name="connsiteY264" fmla="*/ 228788 h 798868"/>
              <a:gd name="connsiteX265" fmla="*/ 864433 w 1463123"/>
              <a:gd name="connsiteY265" fmla="*/ 164319 h 798868"/>
              <a:gd name="connsiteX266" fmla="*/ 909935 w 1463123"/>
              <a:gd name="connsiteY266" fmla="*/ 139452 h 798868"/>
              <a:gd name="connsiteX267" fmla="*/ 964688 w 1463123"/>
              <a:gd name="connsiteY267" fmla="*/ 102244 h 798868"/>
              <a:gd name="connsiteX268" fmla="*/ 1420125 w 1463123"/>
              <a:gd name="connsiteY268" fmla="*/ 66015 h 798868"/>
              <a:gd name="connsiteX269" fmla="*/ 1431703 w 1463123"/>
              <a:gd name="connsiteY269" fmla="*/ 83188 h 798868"/>
              <a:gd name="connsiteX270" fmla="*/ 1394876 w 1463123"/>
              <a:gd name="connsiteY270" fmla="*/ 95268 h 798868"/>
              <a:gd name="connsiteX271" fmla="*/ 1370804 w 1463123"/>
              <a:gd name="connsiteY271" fmla="*/ 129690 h 798868"/>
              <a:gd name="connsiteX272" fmla="*/ 1361741 w 1463123"/>
              <a:gd name="connsiteY272" fmla="*/ 136321 h 798868"/>
              <a:gd name="connsiteX273" fmla="*/ 1295471 w 1463123"/>
              <a:gd name="connsiteY273" fmla="*/ 201711 h 798868"/>
              <a:gd name="connsiteX274" fmla="*/ 1351924 w 1463123"/>
              <a:gd name="connsiteY274" fmla="*/ 266365 h 798868"/>
              <a:gd name="connsiteX275" fmla="*/ 1359476 w 1463123"/>
              <a:gd name="connsiteY275" fmla="*/ 267102 h 798868"/>
              <a:gd name="connsiteX276" fmla="*/ 1463123 w 1463123"/>
              <a:gd name="connsiteY276" fmla="*/ 267102 h 798868"/>
              <a:gd name="connsiteX277" fmla="*/ 1463123 w 1463123"/>
              <a:gd name="connsiteY277" fmla="*/ 285890 h 798868"/>
              <a:gd name="connsiteX278" fmla="*/ 1413963 w 1463123"/>
              <a:gd name="connsiteY278" fmla="*/ 285890 h 798868"/>
              <a:gd name="connsiteX279" fmla="*/ 1359476 w 1463123"/>
              <a:gd name="connsiteY279" fmla="*/ 285890 h 798868"/>
              <a:gd name="connsiteX280" fmla="*/ 1348525 w 1463123"/>
              <a:gd name="connsiteY280" fmla="*/ 284785 h 798868"/>
              <a:gd name="connsiteX281" fmla="*/ 1276780 w 1463123"/>
              <a:gd name="connsiteY281" fmla="*/ 202080 h 798868"/>
              <a:gd name="connsiteX282" fmla="*/ 1354944 w 1463123"/>
              <a:gd name="connsiteY282" fmla="*/ 118454 h 798868"/>
              <a:gd name="connsiteX283" fmla="*/ 1414125 w 1463123"/>
              <a:gd name="connsiteY283" fmla="*/ 66597 h 798868"/>
              <a:gd name="connsiteX284" fmla="*/ 1242669 w 1463123"/>
              <a:gd name="connsiteY284" fmla="*/ 0 h 798868"/>
              <a:gd name="connsiteX285" fmla="*/ 1250592 w 1463123"/>
              <a:gd name="connsiteY285" fmla="*/ 0 h 798868"/>
              <a:gd name="connsiteX286" fmla="*/ 1249593 w 1463123"/>
              <a:gd name="connsiteY286" fmla="*/ 6093 h 798868"/>
              <a:gd name="connsiteX287" fmla="*/ 1087548 w 1463123"/>
              <a:gd name="connsiteY287" fmla="*/ 0 h 798868"/>
              <a:gd name="connsiteX288" fmla="*/ 1110334 w 1463123"/>
              <a:gd name="connsiteY288" fmla="*/ 0 h 798868"/>
              <a:gd name="connsiteX289" fmla="*/ 1107991 w 1463123"/>
              <a:gd name="connsiteY289" fmla="*/ 4804 h 798868"/>
              <a:gd name="connsiteX290" fmla="*/ 1101194 w 1463123"/>
              <a:gd name="connsiteY290" fmla="*/ 13093 h 798868"/>
              <a:gd name="connsiteX291" fmla="*/ 1085145 w 1463123"/>
              <a:gd name="connsiteY291" fmla="*/ 34092 h 798868"/>
              <a:gd name="connsiteX292" fmla="*/ 1107613 w 1463123"/>
              <a:gd name="connsiteY292" fmla="*/ 56011 h 798868"/>
              <a:gd name="connsiteX293" fmla="*/ 1109879 w 1463123"/>
              <a:gd name="connsiteY293" fmla="*/ 56011 h 798868"/>
              <a:gd name="connsiteX294" fmla="*/ 1109690 w 1463123"/>
              <a:gd name="connsiteY294" fmla="*/ 56195 h 798868"/>
              <a:gd name="connsiteX295" fmla="*/ 1111011 w 1463123"/>
              <a:gd name="connsiteY295" fmla="*/ 56195 h 798868"/>
              <a:gd name="connsiteX296" fmla="*/ 1250726 w 1463123"/>
              <a:gd name="connsiteY296" fmla="*/ 56195 h 798868"/>
              <a:gd name="connsiteX297" fmla="*/ 1276780 w 1463123"/>
              <a:gd name="connsiteY297" fmla="*/ 31144 h 798868"/>
              <a:gd name="connsiteX298" fmla="*/ 1251103 w 1463123"/>
              <a:gd name="connsiteY298" fmla="*/ 6093 h 798868"/>
              <a:gd name="connsiteX299" fmla="*/ 1251103 w 1463123"/>
              <a:gd name="connsiteY299" fmla="*/ 0 h 798868"/>
              <a:gd name="connsiteX300" fmla="*/ 1279492 w 1463123"/>
              <a:gd name="connsiteY300" fmla="*/ 0 h 798868"/>
              <a:gd name="connsiteX301" fmla="*/ 1284545 w 1463123"/>
              <a:gd name="connsiteY301" fmla="*/ 2663 h 798868"/>
              <a:gd name="connsiteX302" fmla="*/ 1295661 w 1463123"/>
              <a:gd name="connsiteY302" fmla="*/ 31329 h 798868"/>
              <a:gd name="connsiteX303" fmla="*/ 1251103 w 1463123"/>
              <a:gd name="connsiteY303" fmla="*/ 74799 h 798868"/>
              <a:gd name="connsiteX304" fmla="*/ 1250914 w 1463123"/>
              <a:gd name="connsiteY304" fmla="*/ 74615 h 798868"/>
              <a:gd name="connsiteX305" fmla="*/ 1111767 w 1463123"/>
              <a:gd name="connsiteY305" fmla="*/ 74615 h 798868"/>
              <a:gd name="connsiteX306" fmla="*/ 1110067 w 1463123"/>
              <a:gd name="connsiteY306" fmla="*/ 74615 h 798868"/>
              <a:gd name="connsiteX307" fmla="*/ 1066265 w 1463123"/>
              <a:gd name="connsiteY307" fmla="*/ 34460 h 798868"/>
              <a:gd name="connsiteX308" fmla="*/ 1072755 w 1463123"/>
              <a:gd name="connsiteY308" fmla="*/ 12840 h 798868"/>
              <a:gd name="connsiteX309" fmla="*/ 551318 w 1463123"/>
              <a:gd name="connsiteY309" fmla="*/ 0 h 798868"/>
              <a:gd name="connsiteX310" fmla="*/ 570102 w 1463123"/>
              <a:gd name="connsiteY310" fmla="*/ 0 h 798868"/>
              <a:gd name="connsiteX311" fmla="*/ 577147 w 1463123"/>
              <a:gd name="connsiteY311" fmla="*/ 18849 h 798868"/>
              <a:gd name="connsiteX312" fmla="*/ 610494 w 1463123"/>
              <a:gd name="connsiteY312" fmla="*/ 37039 h 798868"/>
              <a:gd name="connsiteX313" fmla="*/ 616536 w 1463123"/>
              <a:gd name="connsiteY313" fmla="*/ 37775 h 798868"/>
              <a:gd name="connsiteX314" fmla="*/ 913145 w 1463123"/>
              <a:gd name="connsiteY314" fmla="*/ 37775 h 798868"/>
              <a:gd name="connsiteX315" fmla="*/ 952204 w 1463123"/>
              <a:gd name="connsiteY315" fmla="*/ 21980 h 798868"/>
              <a:gd name="connsiteX316" fmla="*/ 961567 w 1463123"/>
              <a:gd name="connsiteY316" fmla="*/ 0 h 798868"/>
              <a:gd name="connsiteX317" fmla="*/ 980924 w 1463123"/>
              <a:gd name="connsiteY317" fmla="*/ 0 h 798868"/>
              <a:gd name="connsiteX318" fmla="*/ 965987 w 1463123"/>
              <a:gd name="connsiteY318" fmla="*/ 35173 h 798868"/>
              <a:gd name="connsiteX319" fmla="*/ 913523 w 1463123"/>
              <a:gd name="connsiteY319" fmla="*/ 56379 h 798868"/>
              <a:gd name="connsiteX320" fmla="*/ 913334 w 1463123"/>
              <a:gd name="connsiteY320" fmla="*/ 56195 h 798868"/>
              <a:gd name="connsiteX321" fmla="*/ 911257 w 1463123"/>
              <a:gd name="connsiteY321" fmla="*/ 56195 h 798868"/>
              <a:gd name="connsiteX322" fmla="*/ 616725 w 1463123"/>
              <a:gd name="connsiteY322" fmla="*/ 56195 h 798868"/>
              <a:gd name="connsiteX323" fmla="*/ 607096 w 1463123"/>
              <a:gd name="connsiteY323" fmla="*/ 55274 h 798868"/>
              <a:gd name="connsiteX324" fmla="*/ 562845 w 1463123"/>
              <a:gd name="connsiteY324" fmla="*/ 30960 h 79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463123" h="798868">
                <a:moveTo>
                  <a:pt x="669525" y="690789"/>
                </a:moveTo>
                <a:cubicBezTo>
                  <a:pt x="690860" y="690789"/>
                  <a:pt x="710118" y="701657"/>
                  <a:pt x="720691" y="719155"/>
                </a:cubicBezTo>
                <a:cubicBezTo>
                  <a:pt x="738250" y="715103"/>
                  <a:pt x="756752" y="725602"/>
                  <a:pt x="762416" y="741628"/>
                </a:cubicBezTo>
                <a:cubicBezTo>
                  <a:pt x="766193" y="740891"/>
                  <a:pt x="769969" y="740522"/>
                  <a:pt x="773933" y="740522"/>
                </a:cubicBezTo>
                <a:cubicBezTo>
                  <a:pt x="791020" y="740522"/>
                  <a:pt x="806549" y="747292"/>
                  <a:pt x="817807" y="758252"/>
                </a:cubicBezTo>
                <a:lnTo>
                  <a:pt x="835090" y="798868"/>
                </a:lnTo>
                <a:lnTo>
                  <a:pt x="816743" y="798868"/>
                </a:lnTo>
                <a:lnTo>
                  <a:pt x="804850" y="770961"/>
                </a:lnTo>
                <a:cubicBezTo>
                  <a:pt x="797015" y="763317"/>
                  <a:pt x="786206" y="758574"/>
                  <a:pt x="774311" y="758574"/>
                </a:cubicBezTo>
                <a:cubicBezTo>
                  <a:pt x="769025" y="758574"/>
                  <a:pt x="763738" y="759495"/>
                  <a:pt x="758640" y="761337"/>
                </a:cubicBezTo>
                <a:cubicBezTo>
                  <a:pt x="755620" y="762442"/>
                  <a:pt x="752221" y="762074"/>
                  <a:pt x="749578" y="760232"/>
                </a:cubicBezTo>
                <a:cubicBezTo>
                  <a:pt x="746935" y="758390"/>
                  <a:pt x="745613" y="755258"/>
                  <a:pt x="745802" y="752127"/>
                </a:cubicBezTo>
                <a:cubicBezTo>
                  <a:pt x="745802" y="743470"/>
                  <a:pt x="738250" y="736286"/>
                  <a:pt x="729187" y="736286"/>
                </a:cubicBezTo>
                <a:cubicBezTo>
                  <a:pt x="726355" y="736286"/>
                  <a:pt x="723523" y="737023"/>
                  <a:pt x="721069" y="738312"/>
                </a:cubicBezTo>
                <a:cubicBezTo>
                  <a:pt x="718614" y="739601"/>
                  <a:pt x="715782" y="739970"/>
                  <a:pt x="713328" y="739049"/>
                </a:cubicBezTo>
                <a:cubicBezTo>
                  <a:pt x="710684" y="738128"/>
                  <a:pt x="708608" y="736286"/>
                  <a:pt x="707664" y="733707"/>
                </a:cubicBezTo>
                <a:cubicBezTo>
                  <a:pt x="701433" y="718603"/>
                  <a:pt x="686706" y="708840"/>
                  <a:pt x="669903" y="708840"/>
                </a:cubicBezTo>
                <a:cubicBezTo>
                  <a:pt x="657820" y="708840"/>
                  <a:pt x="646303" y="713998"/>
                  <a:pt x="638562" y="723208"/>
                </a:cubicBezTo>
                <a:cubicBezTo>
                  <a:pt x="635352" y="726892"/>
                  <a:pt x="629877" y="727629"/>
                  <a:pt x="625912" y="724866"/>
                </a:cubicBezTo>
                <a:cubicBezTo>
                  <a:pt x="618549" y="719892"/>
                  <a:pt x="610052" y="717129"/>
                  <a:pt x="600990" y="717129"/>
                </a:cubicBezTo>
                <a:cubicBezTo>
                  <a:pt x="577201" y="717129"/>
                  <a:pt x="557943" y="736102"/>
                  <a:pt x="557943" y="759311"/>
                </a:cubicBezTo>
                <a:cubicBezTo>
                  <a:pt x="557943" y="763547"/>
                  <a:pt x="554922" y="768152"/>
                  <a:pt x="550579" y="769073"/>
                </a:cubicBezTo>
                <a:cubicBezTo>
                  <a:pt x="541895" y="771007"/>
                  <a:pt x="534531" y="775751"/>
                  <a:pt x="529339" y="782198"/>
                </a:cubicBezTo>
                <a:lnTo>
                  <a:pt x="523475" y="798868"/>
                </a:lnTo>
                <a:lnTo>
                  <a:pt x="504247" y="798868"/>
                </a:lnTo>
                <a:lnTo>
                  <a:pt x="512299" y="773632"/>
                </a:lnTo>
                <a:cubicBezTo>
                  <a:pt x="518813" y="764514"/>
                  <a:pt x="528112" y="757377"/>
                  <a:pt x="539251" y="753416"/>
                </a:cubicBezTo>
                <a:cubicBezTo>
                  <a:pt x="542650" y="722655"/>
                  <a:pt x="569082" y="699078"/>
                  <a:pt x="600801" y="699078"/>
                </a:cubicBezTo>
                <a:cubicBezTo>
                  <a:pt x="610996" y="699078"/>
                  <a:pt x="620814" y="701472"/>
                  <a:pt x="629499" y="705893"/>
                </a:cubicBezTo>
                <a:cubicBezTo>
                  <a:pt x="640450" y="696131"/>
                  <a:pt x="654610" y="690789"/>
                  <a:pt x="669525" y="690789"/>
                </a:cubicBezTo>
                <a:close/>
                <a:moveTo>
                  <a:pt x="391640" y="582665"/>
                </a:moveTo>
                <a:cubicBezTo>
                  <a:pt x="377480" y="582665"/>
                  <a:pt x="365963" y="593901"/>
                  <a:pt x="365963" y="607716"/>
                </a:cubicBezTo>
                <a:cubicBezTo>
                  <a:pt x="365963" y="610847"/>
                  <a:pt x="364264" y="614163"/>
                  <a:pt x="361621" y="615820"/>
                </a:cubicBezTo>
                <a:cubicBezTo>
                  <a:pt x="358977" y="617478"/>
                  <a:pt x="355579" y="618031"/>
                  <a:pt x="352558" y="616741"/>
                </a:cubicBezTo>
                <a:cubicBezTo>
                  <a:pt x="349348" y="615268"/>
                  <a:pt x="345761" y="614531"/>
                  <a:pt x="342174" y="614531"/>
                </a:cubicBezTo>
                <a:cubicBezTo>
                  <a:pt x="328580" y="614531"/>
                  <a:pt x="317441" y="624846"/>
                  <a:pt x="316497" y="637924"/>
                </a:cubicBezTo>
                <a:cubicBezTo>
                  <a:pt x="316308" y="641792"/>
                  <a:pt x="313476" y="645108"/>
                  <a:pt x="309700" y="646213"/>
                </a:cubicBezTo>
                <a:cubicBezTo>
                  <a:pt x="300260" y="648976"/>
                  <a:pt x="293652" y="657633"/>
                  <a:pt x="293652" y="667212"/>
                </a:cubicBezTo>
                <a:cubicBezTo>
                  <a:pt x="293652" y="679369"/>
                  <a:pt x="303658" y="689131"/>
                  <a:pt x="316119" y="689131"/>
                </a:cubicBezTo>
                <a:cubicBezTo>
                  <a:pt x="316497" y="689131"/>
                  <a:pt x="317629" y="689131"/>
                  <a:pt x="318574" y="689131"/>
                </a:cubicBezTo>
                <a:lnTo>
                  <a:pt x="318762" y="689315"/>
                </a:lnTo>
                <a:cubicBezTo>
                  <a:pt x="318762" y="689315"/>
                  <a:pt x="319518" y="689315"/>
                  <a:pt x="319518" y="689315"/>
                </a:cubicBezTo>
                <a:lnTo>
                  <a:pt x="459421" y="689315"/>
                </a:lnTo>
                <a:cubicBezTo>
                  <a:pt x="473958" y="689315"/>
                  <a:pt x="485475" y="678079"/>
                  <a:pt x="485475" y="664265"/>
                </a:cubicBezTo>
                <a:cubicBezTo>
                  <a:pt x="485475" y="650450"/>
                  <a:pt x="473958" y="639214"/>
                  <a:pt x="459798" y="639214"/>
                </a:cubicBezTo>
                <a:lnTo>
                  <a:pt x="459798" y="630004"/>
                </a:lnTo>
                <a:lnTo>
                  <a:pt x="458477" y="639214"/>
                </a:lnTo>
                <a:cubicBezTo>
                  <a:pt x="453379" y="639766"/>
                  <a:pt x="448848" y="635714"/>
                  <a:pt x="448470" y="630741"/>
                </a:cubicBezTo>
                <a:cubicBezTo>
                  <a:pt x="447715" y="620425"/>
                  <a:pt x="437708" y="612689"/>
                  <a:pt x="427513" y="613794"/>
                </a:cubicBezTo>
                <a:cubicBezTo>
                  <a:pt x="425058" y="614163"/>
                  <a:pt x="422415" y="613242"/>
                  <a:pt x="420527" y="611768"/>
                </a:cubicBezTo>
                <a:cubicBezTo>
                  <a:pt x="418639" y="610295"/>
                  <a:pt x="417318" y="607900"/>
                  <a:pt x="417129" y="605505"/>
                </a:cubicBezTo>
                <a:cubicBezTo>
                  <a:pt x="415996" y="592796"/>
                  <a:pt x="404668" y="582665"/>
                  <a:pt x="391640" y="582665"/>
                </a:cubicBezTo>
                <a:close/>
                <a:moveTo>
                  <a:pt x="391640" y="564245"/>
                </a:moveTo>
                <a:cubicBezTo>
                  <a:pt x="412220" y="564245"/>
                  <a:pt x="429023" y="577139"/>
                  <a:pt x="434499" y="595559"/>
                </a:cubicBezTo>
                <a:cubicBezTo>
                  <a:pt x="449225" y="597401"/>
                  <a:pt x="461497" y="607532"/>
                  <a:pt x="465840" y="621162"/>
                </a:cubicBezTo>
                <a:cubicBezTo>
                  <a:pt x="487552" y="624109"/>
                  <a:pt x="504356" y="642345"/>
                  <a:pt x="504356" y="664265"/>
                </a:cubicBezTo>
                <a:cubicBezTo>
                  <a:pt x="504356" y="688210"/>
                  <a:pt x="484343" y="707735"/>
                  <a:pt x="459798" y="707735"/>
                </a:cubicBezTo>
                <a:lnTo>
                  <a:pt x="320462" y="707735"/>
                </a:lnTo>
                <a:cubicBezTo>
                  <a:pt x="320462" y="707735"/>
                  <a:pt x="318007" y="707735"/>
                  <a:pt x="317818" y="707735"/>
                </a:cubicBezTo>
                <a:cubicBezTo>
                  <a:pt x="318385" y="707735"/>
                  <a:pt x="317252" y="707735"/>
                  <a:pt x="316308" y="707735"/>
                </a:cubicBezTo>
                <a:cubicBezTo>
                  <a:pt x="293463" y="707735"/>
                  <a:pt x="274960" y="689684"/>
                  <a:pt x="274960" y="667396"/>
                </a:cubicBezTo>
                <a:cubicBezTo>
                  <a:pt x="274960" y="651739"/>
                  <a:pt x="284400" y="637556"/>
                  <a:pt x="298560" y="630925"/>
                </a:cubicBezTo>
                <a:cubicBezTo>
                  <a:pt x="302714" y="611031"/>
                  <a:pt x="320839" y="596295"/>
                  <a:pt x="342174" y="596295"/>
                </a:cubicBezTo>
                <a:cubicBezTo>
                  <a:pt x="344251" y="596295"/>
                  <a:pt x="346516" y="596295"/>
                  <a:pt x="348593" y="596664"/>
                </a:cubicBezTo>
                <a:cubicBezTo>
                  <a:pt x="353691" y="577876"/>
                  <a:pt x="371061" y="564245"/>
                  <a:pt x="391640" y="564245"/>
                </a:cubicBezTo>
                <a:close/>
                <a:moveTo>
                  <a:pt x="1278659" y="562837"/>
                </a:moveTo>
                <a:cubicBezTo>
                  <a:pt x="1299393" y="562837"/>
                  <a:pt x="1319574" y="570659"/>
                  <a:pt x="1334505" y="584415"/>
                </a:cubicBezTo>
                <a:cubicBezTo>
                  <a:pt x="1348604" y="573626"/>
                  <a:pt x="1366298" y="567693"/>
                  <a:pt x="1384544" y="567693"/>
                </a:cubicBezTo>
                <a:cubicBezTo>
                  <a:pt x="1404312" y="567693"/>
                  <a:pt x="1422489" y="574504"/>
                  <a:pt x="1436624" y="585899"/>
                </a:cubicBezTo>
                <a:lnTo>
                  <a:pt x="1461754" y="627198"/>
                </a:lnTo>
                <a:lnTo>
                  <a:pt x="1455520" y="658076"/>
                </a:lnTo>
                <a:lnTo>
                  <a:pt x="1454490" y="657780"/>
                </a:lnTo>
                <a:cubicBezTo>
                  <a:pt x="1447026" y="657780"/>
                  <a:pt x="1438179" y="652116"/>
                  <a:pt x="1437902" y="644833"/>
                </a:cubicBezTo>
                <a:cubicBezTo>
                  <a:pt x="1436797" y="616511"/>
                  <a:pt x="1413021" y="594394"/>
                  <a:pt x="1383992" y="594394"/>
                </a:cubicBezTo>
                <a:cubicBezTo>
                  <a:pt x="1368510" y="594394"/>
                  <a:pt x="1353580" y="600868"/>
                  <a:pt x="1343350" y="612465"/>
                </a:cubicBezTo>
                <a:cubicBezTo>
                  <a:pt x="1340586" y="615434"/>
                  <a:pt x="1336439" y="617321"/>
                  <a:pt x="1332292" y="617052"/>
                </a:cubicBezTo>
                <a:cubicBezTo>
                  <a:pt x="1328145" y="617052"/>
                  <a:pt x="1324275" y="614893"/>
                  <a:pt x="1321787" y="611388"/>
                </a:cubicBezTo>
                <a:cubicBezTo>
                  <a:pt x="1311557" y="597901"/>
                  <a:pt x="1295246" y="589540"/>
                  <a:pt x="1278105" y="589540"/>
                </a:cubicBezTo>
                <a:cubicBezTo>
                  <a:pt x="1253224" y="589540"/>
                  <a:pt x="1231659" y="605993"/>
                  <a:pt x="1225853" y="629728"/>
                </a:cubicBezTo>
                <a:cubicBezTo>
                  <a:pt x="1224471" y="635392"/>
                  <a:pt x="1219218" y="639707"/>
                  <a:pt x="1213135" y="639978"/>
                </a:cubicBezTo>
                <a:cubicBezTo>
                  <a:pt x="1211476" y="639978"/>
                  <a:pt x="1209819" y="639978"/>
                  <a:pt x="1208436" y="640517"/>
                </a:cubicBezTo>
                <a:cubicBezTo>
                  <a:pt x="1205395" y="641056"/>
                  <a:pt x="1202354" y="640517"/>
                  <a:pt x="1199866" y="638899"/>
                </a:cubicBezTo>
                <a:cubicBezTo>
                  <a:pt x="1187700" y="631887"/>
                  <a:pt x="1173600" y="628110"/>
                  <a:pt x="1159225" y="628110"/>
                </a:cubicBezTo>
                <a:cubicBezTo>
                  <a:pt x="1123284" y="628110"/>
                  <a:pt x="1091214" y="651845"/>
                  <a:pt x="1081261" y="685561"/>
                </a:cubicBezTo>
                <a:cubicBezTo>
                  <a:pt x="1079602" y="691225"/>
                  <a:pt x="1074350" y="695271"/>
                  <a:pt x="1067992" y="695271"/>
                </a:cubicBezTo>
                <a:cubicBezTo>
                  <a:pt x="1023756" y="695811"/>
                  <a:pt x="988093" y="731145"/>
                  <a:pt x="988093" y="774300"/>
                </a:cubicBezTo>
                <a:lnTo>
                  <a:pt x="997276" y="798868"/>
                </a:lnTo>
                <a:lnTo>
                  <a:pt x="965144" y="798868"/>
                </a:lnTo>
                <a:lnTo>
                  <a:pt x="960722" y="774569"/>
                </a:lnTo>
                <a:cubicBezTo>
                  <a:pt x="960722" y="722243"/>
                  <a:pt x="1003574" y="674772"/>
                  <a:pt x="1058039" y="669108"/>
                </a:cubicBezTo>
                <a:cubicBezTo>
                  <a:pt x="1074073" y="628649"/>
                  <a:pt x="1114438" y="601407"/>
                  <a:pt x="1159501" y="601407"/>
                </a:cubicBezTo>
                <a:cubicBezTo>
                  <a:pt x="1174707" y="601407"/>
                  <a:pt x="1189913" y="604645"/>
                  <a:pt x="1203736" y="610578"/>
                </a:cubicBezTo>
                <a:cubicBezTo>
                  <a:pt x="1216453" y="581718"/>
                  <a:pt x="1245482" y="562837"/>
                  <a:pt x="1278659" y="562837"/>
                </a:cubicBezTo>
                <a:close/>
                <a:moveTo>
                  <a:pt x="780228" y="393277"/>
                </a:moveTo>
                <a:cubicBezTo>
                  <a:pt x="749265" y="393277"/>
                  <a:pt x="723776" y="417775"/>
                  <a:pt x="723210" y="447800"/>
                </a:cubicBezTo>
                <a:cubicBezTo>
                  <a:pt x="723210" y="450747"/>
                  <a:pt x="721699" y="453326"/>
                  <a:pt x="719245" y="455168"/>
                </a:cubicBezTo>
                <a:cubicBezTo>
                  <a:pt x="716790" y="457010"/>
                  <a:pt x="713770" y="457378"/>
                  <a:pt x="710938" y="456457"/>
                </a:cubicBezTo>
                <a:cubicBezTo>
                  <a:pt x="695645" y="451852"/>
                  <a:pt x="678463" y="461799"/>
                  <a:pt x="675443" y="477271"/>
                </a:cubicBezTo>
                <a:cubicBezTo>
                  <a:pt x="674876" y="480218"/>
                  <a:pt x="672799" y="482613"/>
                  <a:pt x="670156" y="483902"/>
                </a:cubicBezTo>
                <a:cubicBezTo>
                  <a:pt x="667324" y="485192"/>
                  <a:pt x="664114" y="485008"/>
                  <a:pt x="661471" y="483534"/>
                </a:cubicBezTo>
                <a:cubicBezTo>
                  <a:pt x="653919" y="479298"/>
                  <a:pt x="645045" y="476903"/>
                  <a:pt x="636172" y="476903"/>
                </a:cubicBezTo>
                <a:cubicBezTo>
                  <a:pt x="608040" y="476903"/>
                  <a:pt x="585195" y="499191"/>
                  <a:pt x="585195" y="526636"/>
                </a:cubicBezTo>
                <a:cubicBezTo>
                  <a:pt x="585195" y="554082"/>
                  <a:pt x="608040" y="576370"/>
                  <a:pt x="636172" y="576370"/>
                </a:cubicBezTo>
                <a:cubicBezTo>
                  <a:pt x="637493" y="576370"/>
                  <a:pt x="638815" y="576370"/>
                  <a:pt x="639948" y="576370"/>
                </a:cubicBezTo>
                <a:lnTo>
                  <a:pt x="640136" y="576370"/>
                </a:lnTo>
                <a:cubicBezTo>
                  <a:pt x="642591" y="576370"/>
                  <a:pt x="643535" y="576370"/>
                  <a:pt x="644290" y="576370"/>
                </a:cubicBezTo>
                <a:lnTo>
                  <a:pt x="907104" y="576370"/>
                </a:lnTo>
                <a:cubicBezTo>
                  <a:pt x="939201" y="576370"/>
                  <a:pt x="964878" y="551503"/>
                  <a:pt x="964878" y="520742"/>
                </a:cubicBezTo>
                <a:cubicBezTo>
                  <a:pt x="964878" y="489981"/>
                  <a:pt x="939389" y="465114"/>
                  <a:pt x="907859" y="465114"/>
                </a:cubicBezTo>
                <a:lnTo>
                  <a:pt x="904650" y="465114"/>
                </a:lnTo>
                <a:cubicBezTo>
                  <a:pt x="899552" y="465851"/>
                  <a:pt x="895209" y="461615"/>
                  <a:pt x="894832" y="456641"/>
                </a:cubicBezTo>
                <a:cubicBezTo>
                  <a:pt x="893133" y="434353"/>
                  <a:pt x="873875" y="416854"/>
                  <a:pt x="850841" y="416854"/>
                </a:cubicBezTo>
                <a:cubicBezTo>
                  <a:pt x="845932" y="416854"/>
                  <a:pt x="841212" y="417591"/>
                  <a:pt x="836680" y="419065"/>
                </a:cubicBezTo>
                <a:cubicBezTo>
                  <a:pt x="832716" y="420354"/>
                  <a:pt x="828562" y="419065"/>
                  <a:pt x="826107" y="415749"/>
                </a:cubicBezTo>
                <a:cubicBezTo>
                  <a:pt x="815157" y="401382"/>
                  <a:pt x="798542" y="393277"/>
                  <a:pt x="780228" y="393277"/>
                </a:cubicBezTo>
                <a:close/>
                <a:moveTo>
                  <a:pt x="780606" y="374673"/>
                </a:moveTo>
                <a:cubicBezTo>
                  <a:pt x="802318" y="374673"/>
                  <a:pt x="823087" y="383883"/>
                  <a:pt x="837436" y="399540"/>
                </a:cubicBezTo>
                <a:cubicBezTo>
                  <a:pt x="841967" y="398619"/>
                  <a:pt x="846687" y="398066"/>
                  <a:pt x="851218" y="398066"/>
                </a:cubicBezTo>
                <a:cubicBezTo>
                  <a:pt x="881049" y="398066"/>
                  <a:pt x="906538" y="418696"/>
                  <a:pt x="912768" y="446510"/>
                </a:cubicBezTo>
                <a:cubicBezTo>
                  <a:pt x="952417" y="448905"/>
                  <a:pt x="984136" y="481139"/>
                  <a:pt x="984136" y="520374"/>
                </a:cubicBezTo>
                <a:cubicBezTo>
                  <a:pt x="984136" y="559608"/>
                  <a:pt x="950151" y="594421"/>
                  <a:pt x="908237" y="594421"/>
                </a:cubicBezTo>
                <a:lnTo>
                  <a:pt x="908048" y="594790"/>
                </a:lnTo>
                <a:lnTo>
                  <a:pt x="644479" y="594790"/>
                </a:lnTo>
                <a:cubicBezTo>
                  <a:pt x="642968" y="594790"/>
                  <a:pt x="641458" y="594790"/>
                  <a:pt x="640136" y="594605"/>
                </a:cubicBezTo>
                <a:cubicBezTo>
                  <a:pt x="640136" y="594605"/>
                  <a:pt x="638248" y="594790"/>
                  <a:pt x="636549" y="594790"/>
                </a:cubicBezTo>
                <a:cubicBezTo>
                  <a:pt x="598033" y="594790"/>
                  <a:pt x="566692" y="564213"/>
                  <a:pt x="566692" y="526636"/>
                </a:cubicBezTo>
                <a:cubicBezTo>
                  <a:pt x="566692" y="489060"/>
                  <a:pt x="598033" y="458483"/>
                  <a:pt x="636549" y="458483"/>
                </a:cubicBezTo>
                <a:cubicBezTo>
                  <a:pt x="644856" y="458483"/>
                  <a:pt x="653164" y="459957"/>
                  <a:pt x="660905" y="462720"/>
                </a:cubicBezTo>
                <a:cubicBezTo>
                  <a:pt x="668834" y="446510"/>
                  <a:pt x="686393" y="435643"/>
                  <a:pt x="705651" y="436748"/>
                </a:cubicBezTo>
                <a:cubicBezTo>
                  <a:pt x="711504" y="401566"/>
                  <a:pt x="743223" y="374673"/>
                  <a:pt x="780606" y="374673"/>
                </a:cubicBezTo>
                <a:close/>
                <a:moveTo>
                  <a:pt x="1233922" y="341517"/>
                </a:moveTo>
                <a:cubicBezTo>
                  <a:pt x="1221839" y="341517"/>
                  <a:pt x="1210322" y="346675"/>
                  <a:pt x="1202581" y="355885"/>
                </a:cubicBezTo>
                <a:cubicBezTo>
                  <a:pt x="1199371" y="359569"/>
                  <a:pt x="1193896" y="360306"/>
                  <a:pt x="1189931" y="357543"/>
                </a:cubicBezTo>
                <a:cubicBezTo>
                  <a:pt x="1182568" y="352569"/>
                  <a:pt x="1174071" y="349806"/>
                  <a:pt x="1165009" y="349806"/>
                </a:cubicBezTo>
                <a:cubicBezTo>
                  <a:pt x="1141220" y="349806"/>
                  <a:pt x="1121962" y="368779"/>
                  <a:pt x="1121962" y="391988"/>
                </a:cubicBezTo>
                <a:cubicBezTo>
                  <a:pt x="1121962" y="396224"/>
                  <a:pt x="1118941" y="400829"/>
                  <a:pt x="1114598" y="401750"/>
                </a:cubicBezTo>
                <a:cubicBezTo>
                  <a:pt x="1097229" y="405618"/>
                  <a:pt x="1085145" y="420723"/>
                  <a:pt x="1085145" y="438221"/>
                </a:cubicBezTo>
                <a:cubicBezTo>
                  <a:pt x="1085145" y="459773"/>
                  <a:pt x="1104403" y="477087"/>
                  <a:pt x="1126304" y="475429"/>
                </a:cubicBezTo>
                <a:lnTo>
                  <a:pt x="1126304" y="475614"/>
                </a:lnTo>
                <a:lnTo>
                  <a:pt x="1129891" y="475614"/>
                </a:lnTo>
                <a:cubicBezTo>
                  <a:pt x="1129891" y="475614"/>
                  <a:pt x="1337952" y="475614"/>
                  <a:pt x="1337952" y="475614"/>
                </a:cubicBezTo>
                <a:cubicBezTo>
                  <a:pt x="1362308" y="475614"/>
                  <a:pt x="1381566" y="456641"/>
                  <a:pt x="1381566" y="433432"/>
                </a:cubicBezTo>
                <a:cubicBezTo>
                  <a:pt x="1381566" y="410223"/>
                  <a:pt x="1362119" y="391251"/>
                  <a:pt x="1338330" y="391251"/>
                </a:cubicBezTo>
                <a:cubicBezTo>
                  <a:pt x="1333044" y="391251"/>
                  <a:pt x="1327757" y="392172"/>
                  <a:pt x="1322659" y="394014"/>
                </a:cubicBezTo>
                <a:cubicBezTo>
                  <a:pt x="1319639" y="395119"/>
                  <a:pt x="1316240" y="394751"/>
                  <a:pt x="1313597" y="392909"/>
                </a:cubicBezTo>
                <a:cubicBezTo>
                  <a:pt x="1310954" y="391067"/>
                  <a:pt x="1309632" y="387935"/>
                  <a:pt x="1309821" y="384804"/>
                </a:cubicBezTo>
                <a:cubicBezTo>
                  <a:pt x="1309821" y="376147"/>
                  <a:pt x="1302269" y="368963"/>
                  <a:pt x="1293206" y="368963"/>
                </a:cubicBezTo>
                <a:cubicBezTo>
                  <a:pt x="1290374" y="368963"/>
                  <a:pt x="1287542" y="369700"/>
                  <a:pt x="1285088" y="370989"/>
                </a:cubicBezTo>
                <a:cubicBezTo>
                  <a:pt x="1282633" y="372278"/>
                  <a:pt x="1279801" y="372647"/>
                  <a:pt x="1277347" y="371726"/>
                </a:cubicBezTo>
                <a:cubicBezTo>
                  <a:pt x="1274703" y="370805"/>
                  <a:pt x="1272627" y="368963"/>
                  <a:pt x="1271683" y="366384"/>
                </a:cubicBezTo>
                <a:cubicBezTo>
                  <a:pt x="1265452" y="351280"/>
                  <a:pt x="1250725" y="341517"/>
                  <a:pt x="1233922" y="341517"/>
                </a:cubicBezTo>
                <a:close/>
                <a:moveTo>
                  <a:pt x="1233544" y="323466"/>
                </a:moveTo>
                <a:cubicBezTo>
                  <a:pt x="1254879" y="323466"/>
                  <a:pt x="1274137" y="334334"/>
                  <a:pt x="1284710" y="351832"/>
                </a:cubicBezTo>
                <a:cubicBezTo>
                  <a:pt x="1302269" y="347780"/>
                  <a:pt x="1320771" y="358279"/>
                  <a:pt x="1326435" y="374305"/>
                </a:cubicBezTo>
                <a:cubicBezTo>
                  <a:pt x="1330212" y="373568"/>
                  <a:pt x="1333988" y="373199"/>
                  <a:pt x="1337952" y="373199"/>
                </a:cubicBezTo>
                <a:cubicBezTo>
                  <a:pt x="1372126" y="373199"/>
                  <a:pt x="1400069" y="400277"/>
                  <a:pt x="1400069" y="433801"/>
                </a:cubicBezTo>
                <a:cubicBezTo>
                  <a:pt x="1400069" y="467325"/>
                  <a:pt x="1372315" y="494402"/>
                  <a:pt x="1337952" y="494402"/>
                </a:cubicBezTo>
                <a:lnTo>
                  <a:pt x="1338330" y="494218"/>
                </a:lnTo>
                <a:lnTo>
                  <a:pt x="1129703" y="494218"/>
                </a:lnTo>
                <a:cubicBezTo>
                  <a:pt x="1128381" y="494218"/>
                  <a:pt x="1127248" y="494218"/>
                  <a:pt x="1125927" y="494218"/>
                </a:cubicBezTo>
                <a:cubicBezTo>
                  <a:pt x="1126115" y="494218"/>
                  <a:pt x="1124794" y="494218"/>
                  <a:pt x="1123283" y="494218"/>
                </a:cubicBezTo>
                <a:cubicBezTo>
                  <a:pt x="1091753" y="494218"/>
                  <a:pt x="1066076" y="469167"/>
                  <a:pt x="1066076" y="438406"/>
                </a:cubicBezTo>
                <a:cubicBezTo>
                  <a:pt x="1066076" y="414644"/>
                  <a:pt x="1080991" y="394014"/>
                  <a:pt x="1103270" y="386093"/>
                </a:cubicBezTo>
                <a:cubicBezTo>
                  <a:pt x="1106669" y="355332"/>
                  <a:pt x="1133101" y="331755"/>
                  <a:pt x="1164820" y="331755"/>
                </a:cubicBezTo>
                <a:cubicBezTo>
                  <a:pt x="1175015" y="331755"/>
                  <a:pt x="1184833" y="334149"/>
                  <a:pt x="1193518" y="338570"/>
                </a:cubicBezTo>
                <a:cubicBezTo>
                  <a:pt x="1204469" y="328808"/>
                  <a:pt x="1218629" y="323466"/>
                  <a:pt x="1233544" y="323466"/>
                </a:cubicBezTo>
                <a:close/>
                <a:moveTo>
                  <a:pt x="244878" y="247776"/>
                </a:moveTo>
                <a:cubicBezTo>
                  <a:pt x="215047" y="247776"/>
                  <a:pt x="188614" y="267301"/>
                  <a:pt x="180307" y="295115"/>
                </a:cubicBezTo>
                <a:cubicBezTo>
                  <a:pt x="178985" y="299536"/>
                  <a:pt x="174454" y="302483"/>
                  <a:pt x="169734" y="301562"/>
                </a:cubicBezTo>
                <a:cubicBezTo>
                  <a:pt x="166147" y="301010"/>
                  <a:pt x="162559" y="300641"/>
                  <a:pt x="158783" y="300641"/>
                </a:cubicBezTo>
                <a:lnTo>
                  <a:pt x="158595" y="301010"/>
                </a:lnTo>
                <a:cubicBezTo>
                  <a:pt x="128575" y="301010"/>
                  <a:pt x="102142" y="320535"/>
                  <a:pt x="94024" y="348717"/>
                </a:cubicBezTo>
                <a:cubicBezTo>
                  <a:pt x="92891" y="352585"/>
                  <a:pt x="89304" y="355348"/>
                  <a:pt x="84961" y="355348"/>
                </a:cubicBezTo>
                <a:cubicBezTo>
                  <a:pt x="48334" y="355716"/>
                  <a:pt x="18691" y="385188"/>
                  <a:pt x="18691" y="420738"/>
                </a:cubicBezTo>
                <a:cubicBezTo>
                  <a:pt x="18691" y="453157"/>
                  <a:pt x="42481" y="480234"/>
                  <a:pt x="75144" y="485392"/>
                </a:cubicBezTo>
                <a:cubicBezTo>
                  <a:pt x="77976" y="485944"/>
                  <a:pt x="80241" y="486129"/>
                  <a:pt x="82696" y="486129"/>
                </a:cubicBezTo>
                <a:lnTo>
                  <a:pt x="433681" y="486129"/>
                </a:lnTo>
                <a:cubicBezTo>
                  <a:pt x="470686" y="486129"/>
                  <a:pt x="500895" y="456841"/>
                  <a:pt x="500895" y="420554"/>
                </a:cubicBezTo>
                <a:cubicBezTo>
                  <a:pt x="500895" y="384267"/>
                  <a:pt x="472197" y="356085"/>
                  <a:pt x="435569" y="355164"/>
                </a:cubicBezTo>
                <a:cubicBezTo>
                  <a:pt x="430282" y="355164"/>
                  <a:pt x="426317" y="350743"/>
                  <a:pt x="426317" y="345770"/>
                </a:cubicBezTo>
                <a:lnTo>
                  <a:pt x="426317" y="343744"/>
                </a:lnTo>
                <a:cubicBezTo>
                  <a:pt x="426317" y="307641"/>
                  <a:pt x="396298" y="278169"/>
                  <a:pt x="359292" y="278169"/>
                </a:cubicBezTo>
                <a:cubicBezTo>
                  <a:pt x="345321" y="278169"/>
                  <a:pt x="331727" y="282406"/>
                  <a:pt x="320399" y="290326"/>
                </a:cubicBezTo>
                <a:cubicBezTo>
                  <a:pt x="318133" y="291984"/>
                  <a:pt x="315112" y="292352"/>
                  <a:pt x="312469" y="291800"/>
                </a:cubicBezTo>
                <a:cubicBezTo>
                  <a:pt x="309826" y="291063"/>
                  <a:pt x="307560" y="289221"/>
                  <a:pt x="306239" y="286642"/>
                </a:cubicBezTo>
                <a:cubicBezTo>
                  <a:pt x="295477" y="263065"/>
                  <a:pt x="271310" y="247776"/>
                  <a:pt x="244878" y="247776"/>
                </a:cubicBezTo>
                <a:close/>
                <a:moveTo>
                  <a:pt x="244878" y="229725"/>
                </a:moveTo>
                <a:cubicBezTo>
                  <a:pt x="275275" y="229725"/>
                  <a:pt x="303029" y="245382"/>
                  <a:pt x="318511" y="270249"/>
                </a:cubicBezTo>
                <a:cubicBezTo>
                  <a:pt x="330972" y="263617"/>
                  <a:pt x="344943" y="260302"/>
                  <a:pt x="359292" y="260302"/>
                </a:cubicBezTo>
                <a:cubicBezTo>
                  <a:pt x="404605" y="260302"/>
                  <a:pt x="441799" y="294563"/>
                  <a:pt x="445009" y="337849"/>
                </a:cubicBezTo>
                <a:cubicBezTo>
                  <a:pt x="487678" y="343191"/>
                  <a:pt x="519775" y="378189"/>
                  <a:pt x="519775" y="421107"/>
                </a:cubicBezTo>
                <a:cubicBezTo>
                  <a:pt x="519775" y="467340"/>
                  <a:pt x="481259" y="505101"/>
                  <a:pt x="433681" y="505101"/>
                </a:cubicBezTo>
                <a:lnTo>
                  <a:pt x="433681" y="504917"/>
                </a:lnTo>
                <a:lnTo>
                  <a:pt x="431415" y="504917"/>
                </a:lnTo>
                <a:cubicBezTo>
                  <a:pt x="431415" y="504917"/>
                  <a:pt x="82696" y="504917"/>
                  <a:pt x="82696" y="504917"/>
                </a:cubicBezTo>
                <a:cubicBezTo>
                  <a:pt x="78920" y="504917"/>
                  <a:pt x="75332" y="504548"/>
                  <a:pt x="71745" y="503812"/>
                </a:cubicBezTo>
                <a:cubicBezTo>
                  <a:pt x="30397" y="497365"/>
                  <a:pt x="0" y="462551"/>
                  <a:pt x="0" y="421107"/>
                </a:cubicBezTo>
                <a:cubicBezTo>
                  <a:pt x="0" y="377636"/>
                  <a:pt x="34551" y="341533"/>
                  <a:pt x="78164" y="337481"/>
                </a:cubicBezTo>
                <a:cubicBezTo>
                  <a:pt x="91192" y="303036"/>
                  <a:pt x="127442" y="280564"/>
                  <a:pt x="164825" y="282958"/>
                </a:cubicBezTo>
                <a:cubicBezTo>
                  <a:pt x="177664" y="251276"/>
                  <a:pt x="209383" y="229725"/>
                  <a:pt x="244878" y="229725"/>
                </a:cubicBezTo>
                <a:close/>
                <a:moveTo>
                  <a:pt x="637493" y="137058"/>
                </a:moveTo>
                <a:cubicBezTo>
                  <a:pt x="623333" y="137058"/>
                  <a:pt x="611816" y="148294"/>
                  <a:pt x="611816" y="162109"/>
                </a:cubicBezTo>
                <a:cubicBezTo>
                  <a:pt x="611816" y="165240"/>
                  <a:pt x="610117" y="168556"/>
                  <a:pt x="607474" y="170213"/>
                </a:cubicBezTo>
                <a:cubicBezTo>
                  <a:pt x="604830" y="171871"/>
                  <a:pt x="601432" y="172424"/>
                  <a:pt x="598411" y="171134"/>
                </a:cubicBezTo>
                <a:cubicBezTo>
                  <a:pt x="595201" y="169661"/>
                  <a:pt x="591614" y="168924"/>
                  <a:pt x="588027" y="168924"/>
                </a:cubicBezTo>
                <a:cubicBezTo>
                  <a:pt x="574433" y="168924"/>
                  <a:pt x="563294" y="179239"/>
                  <a:pt x="562350" y="192317"/>
                </a:cubicBezTo>
                <a:cubicBezTo>
                  <a:pt x="562161" y="196185"/>
                  <a:pt x="559329" y="199501"/>
                  <a:pt x="555553" y="200606"/>
                </a:cubicBezTo>
                <a:cubicBezTo>
                  <a:pt x="546113" y="203369"/>
                  <a:pt x="539505" y="212026"/>
                  <a:pt x="539505" y="221605"/>
                </a:cubicBezTo>
                <a:cubicBezTo>
                  <a:pt x="539505" y="233762"/>
                  <a:pt x="549511" y="243524"/>
                  <a:pt x="561972" y="243524"/>
                </a:cubicBezTo>
                <a:cubicBezTo>
                  <a:pt x="562350" y="243524"/>
                  <a:pt x="563482" y="243524"/>
                  <a:pt x="564427" y="243524"/>
                </a:cubicBezTo>
                <a:lnTo>
                  <a:pt x="564615" y="243708"/>
                </a:lnTo>
                <a:cubicBezTo>
                  <a:pt x="564615" y="243708"/>
                  <a:pt x="565371" y="243708"/>
                  <a:pt x="565371" y="243708"/>
                </a:cubicBezTo>
                <a:lnTo>
                  <a:pt x="705274" y="243708"/>
                </a:lnTo>
                <a:cubicBezTo>
                  <a:pt x="719811" y="243708"/>
                  <a:pt x="731328" y="232472"/>
                  <a:pt x="731328" y="218658"/>
                </a:cubicBezTo>
                <a:cubicBezTo>
                  <a:pt x="731328" y="204843"/>
                  <a:pt x="719811" y="193607"/>
                  <a:pt x="705651" y="193607"/>
                </a:cubicBezTo>
                <a:lnTo>
                  <a:pt x="705651" y="184397"/>
                </a:lnTo>
                <a:lnTo>
                  <a:pt x="704330" y="193607"/>
                </a:lnTo>
                <a:cubicBezTo>
                  <a:pt x="699232" y="194159"/>
                  <a:pt x="694701" y="190107"/>
                  <a:pt x="694323" y="185134"/>
                </a:cubicBezTo>
                <a:cubicBezTo>
                  <a:pt x="693568" y="174818"/>
                  <a:pt x="683561" y="167082"/>
                  <a:pt x="673366" y="168187"/>
                </a:cubicBezTo>
                <a:cubicBezTo>
                  <a:pt x="670911" y="168556"/>
                  <a:pt x="668268" y="167635"/>
                  <a:pt x="666380" y="166161"/>
                </a:cubicBezTo>
                <a:cubicBezTo>
                  <a:pt x="664492" y="164688"/>
                  <a:pt x="663171" y="162293"/>
                  <a:pt x="662982" y="159898"/>
                </a:cubicBezTo>
                <a:cubicBezTo>
                  <a:pt x="661849" y="147189"/>
                  <a:pt x="650521" y="137058"/>
                  <a:pt x="637493" y="137058"/>
                </a:cubicBezTo>
                <a:close/>
                <a:moveTo>
                  <a:pt x="964688" y="120848"/>
                </a:moveTo>
                <a:cubicBezTo>
                  <a:pt x="946751" y="120848"/>
                  <a:pt x="930703" y="133926"/>
                  <a:pt x="924850" y="153635"/>
                </a:cubicBezTo>
                <a:cubicBezTo>
                  <a:pt x="924095" y="156214"/>
                  <a:pt x="922207" y="158240"/>
                  <a:pt x="919753" y="159345"/>
                </a:cubicBezTo>
                <a:cubicBezTo>
                  <a:pt x="917298" y="160451"/>
                  <a:pt x="914466" y="160451"/>
                  <a:pt x="911823" y="159345"/>
                </a:cubicBezTo>
                <a:cubicBezTo>
                  <a:pt x="899740" y="153819"/>
                  <a:pt x="885390" y="161187"/>
                  <a:pt x="880293" y="175186"/>
                </a:cubicBezTo>
                <a:cubicBezTo>
                  <a:pt x="879160" y="178134"/>
                  <a:pt x="876706" y="180344"/>
                  <a:pt x="873496" y="181081"/>
                </a:cubicBezTo>
                <a:cubicBezTo>
                  <a:pt x="853672" y="185502"/>
                  <a:pt x="839511" y="205579"/>
                  <a:pt x="839511" y="228972"/>
                </a:cubicBezTo>
                <a:cubicBezTo>
                  <a:pt x="839511" y="255865"/>
                  <a:pt x="858392" y="277785"/>
                  <a:pt x="881614" y="277785"/>
                </a:cubicBezTo>
                <a:lnTo>
                  <a:pt x="883691" y="277785"/>
                </a:lnTo>
                <a:lnTo>
                  <a:pt x="883880" y="277601"/>
                </a:lnTo>
                <a:cubicBezTo>
                  <a:pt x="883880" y="277601"/>
                  <a:pt x="886146" y="277601"/>
                  <a:pt x="886334" y="277601"/>
                </a:cubicBezTo>
                <a:lnTo>
                  <a:pt x="1057012" y="277601"/>
                </a:lnTo>
                <a:cubicBezTo>
                  <a:pt x="1059467" y="277601"/>
                  <a:pt x="1061921" y="276864"/>
                  <a:pt x="1064376" y="275759"/>
                </a:cubicBezTo>
                <a:cubicBezTo>
                  <a:pt x="1075326" y="271154"/>
                  <a:pt x="1081934" y="260102"/>
                  <a:pt x="1081934" y="247760"/>
                </a:cubicBezTo>
                <a:cubicBezTo>
                  <a:pt x="1081934" y="231919"/>
                  <a:pt x="1070984" y="218841"/>
                  <a:pt x="1057579" y="218657"/>
                </a:cubicBezTo>
                <a:cubicBezTo>
                  <a:pt x="1052481" y="218657"/>
                  <a:pt x="1048328" y="214421"/>
                  <a:pt x="1048328" y="209447"/>
                </a:cubicBezTo>
                <a:cubicBezTo>
                  <a:pt x="1048328" y="190475"/>
                  <a:pt x="1033412" y="176476"/>
                  <a:pt x="1018497" y="180160"/>
                </a:cubicBezTo>
                <a:cubicBezTo>
                  <a:pt x="1015665" y="180897"/>
                  <a:pt x="1012644" y="180160"/>
                  <a:pt x="1010189" y="178318"/>
                </a:cubicBezTo>
                <a:cubicBezTo>
                  <a:pt x="1007924" y="176476"/>
                  <a:pt x="1006602" y="173713"/>
                  <a:pt x="1006791" y="170766"/>
                </a:cubicBezTo>
                <a:cubicBezTo>
                  <a:pt x="1006791" y="142583"/>
                  <a:pt x="987911" y="120848"/>
                  <a:pt x="964688" y="120848"/>
                </a:cubicBezTo>
                <a:close/>
                <a:moveTo>
                  <a:pt x="637493" y="118638"/>
                </a:moveTo>
                <a:cubicBezTo>
                  <a:pt x="658073" y="118638"/>
                  <a:pt x="674876" y="131532"/>
                  <a:pt x="680352" y="149952"/>
                </a:cubicBezTo>
                <a:cubicBezTo>
                  <a:pt x="695078" y="151794"/>
                  <a:pt x="707350" y="161925"/>
                  <a:pt x="711693" y="175555"/>
                </a:cubicBezTo>
                <a:cubicBezTo>
                  <a:pt x="733405" y="178502"/>
                  <a:pt x="750209" y="196738"/>
                  <a:pt x="750209" y="218658"/>
                </a:cubicBezTo>
                <a:cubicBezTo>
                  <a:pt x="750209" y="242603"/>
                  <a:pt x="730196" y="262128"/>
                  <a:pt x="705651" y="262128"/>
                </a:cubicBezTo>
                <a:lnTo>
                  <a:pt x="566315" y="262128"/>
                </a:lnTo>
                <a:cubicBezTo>
                  <a:pt x="566315" y="262128"/>
                  <a:pt x="563860" y="262128"/>
                  <a:pt x="563671" y="262128"/>
                </a:cubicBezTo>
                <a:cubicBezTo>
                  <a:pt x="564238" y="262128"/>
                  <a:pt x="563105" y="262128"/>
                  <a:pt x="562161" y="262128"/>
                </a:cubicBezTo>
                <a:cubicBezTo>
                  <a:pt x="539316" y="262128"/>
                  <a:pt x="520813" y="244077"/>
                  <a:pt x="520813" y="221789"/>
                </a:cubicBezTo>
                <a:cubicBezTo>
                  <a:pt x="520813" y="206132"/>
                  <a:pt x="530253" y="191949"/>
                  <a:pt x="544413" y="185318"/>
                </a:cubicBezTo>
                <a:cubicBezTo>
                  <a:pt x="548567" y="165424"/>
                  <a:pt x="566692" y="150688"/>
                  <a:pt x="588027" y="150688"/>
                </a:cubicBezTo>
                <a:cubicBezTo>
                  <a:pt x="590104" y="150688"/>
                  <a:pt x="592369" y="150688"/>
                  <a:pt x="594446" y="151057"/>
                </a:cubicBezTo>
                <a:cubicBezTo>
                  <a:pt x="599544" y="132269"/>
                  <a:pt x="616914" y="118638"/>
                  <a:pt x="637493" y="118638"/>
                </a:cubicBezTo>
                <a:close/>
                <a:moveTo>
                  <a:pt x="964688" y="102244"/>
                </a:moveTo>
                <a:cubicBezTo>
                  <a:pt x="995651" y="102244"/>
                  <a:pt x="1021517" y="127848"/>
                  <a:pt x="1025294" y="161003"/>
                </a:cubicBezTo>
                <a:cubicBezTo>
                  <a:pt x="1046439" y="161740"/>
                  <a:pt x="1063621" y="179055"/>
                  <a:pt x="1066830" y="201158"/>
                </a:cubicBezTo>
                <a:cubicBezTo>
                  <a:pt x="1086277" y="205947"/>
                  <a:pt x="1100815" y="225104"/>
                  <a:pt x="1100815" y="247576"/>
                </a:cubicBezTo>
                <a:cubicBezTo>
                  <a:pt x="1100815" y="267285"/>
                  <a:pt x="1089487" y="285153"/>
                  <a:pt x="1072683" y="292152"/>
                </a:cubicBezTo>
                <a:cubicBezTo>
                  <a:pt x="1068529" y="294547"/>
                  <a:pt x="1062865" y="296020"/>
                  <a:pt x="1057012" y="296020"/>
                </a:cubicBezTo>
                <a:lnTo>
                  <a:pt x="886334" y="296020"/>
                </a:lnTo>
                <a:cubicBezTo>
                  <a:pt x="886334" y="296020"/>
                  <a:pt x="884446" y="296020"/>
                  <a:pt x="883502" y="296020"/>
                </a:cubicBezTo>
                <a:cubicBezTo>
                  <a:pt x="883880" y="296020"/>
                  <a:pt x="882747" y="296020"/>
                  <a:pt x="881614" y="296020"/>
                </a:cubicBezTo>
                <a:cubicBezTo>
                  <a:pt x="848007" y="296020"/>
                  <a:pt x="820631" y="265812"/>
                  <a:pt x="820631" y="228788"/>
                </a:cubicBezTo>
                <a:cubicBezTo>
                  <a:pt x="820631" y="198948"/>
                  <a:pt x="838756" y="172608"/>
                  <a:pt x="864433" y="164319"/>
                </a:cubicBezTo>
                <a:cubicBezTo>
                  <a:pt x="872929" y="146452"/>
                  <a:pt x="891621" y="136321"/>
                  <a:pt x="909935" y="139452"/>
                </a:cubicBezTo>
                <a:cubicBezTo>
                  <a:pt x="920130" y="116796"/>
                  <a:pt x="941087" y="102244"/>
                  <a:pt x="964688" y="102244"/>
                </a:cubicBezTo>
                <a:close/>
                <a:moveTo>
                  <a:pt x="1420125" y="66015"/>
                </a:moveTo>
                <a:lnTo>
                  <a:pt x="1431703" y="83188"/>
                </a:lnTo>
                <a:lnTo>
                  <a:pt x="1394876" y="95268"/>
                </a:lnTo>
                <a:cubicBezTo>
                  <a:pt x="1383501" y="103672"/>
                  <a:pt x="1374863" y="115599"/>
                  <a:pt x="1370804" y="129690"/>
                </a:cubicBezTo>
                <a:cubicBezTo>
                  <a:pt x="1369671" y="133558"/>
                  <a:pt x="1366084" y="136321"/>
                  <a:pt x="1361741" y="136321"/>
                </a:cubicBezTo>
                <a:cubicBezTo>
                  <a:pt x="1325114" y="136689"/>
                  <a:pt x="1295471" y="166161"/>
                  <a:pt x="1295471" y="201711"/>
                </a:cubicBezTo>
                <a:cubicBezTo>
                  <a:pt x="1295471" y="234130"/>
                  <a:pt x="1319261" y="261207"/>
                  <a:pt x="1351924" y="266365"/>
                </a:cubicBezTo>
                <a:cubicBezTo>
                  <a:pt x="1354756" y="266917"/>
                  <a:pt x="1357021" y="267102"/>
                  <a:pt x="1359476" y="267102"/>
                </a:cubicBezTo>
                <a:lnTo>
                  <a:pt x="1463123" y="267102"/>
                </a:lnTo>
                <a:lnTo>
                  <a:pt x="1463123" y="285890"/>
                </a:lnTo>
                <a:lnTo>
                  <a:pt x="1413963" y="285890"/>
                </a:lnTo>
                <a:cubicBezTo>
                  <a:pt x="1381271" y="285890"/>
                  <a:pt x="1359476" y="285890"/>
                  <a:pt x="1359476" y="285890"/>
                </a:cubicBezTo>
                <a:cubicBezTo>
                  <a:pt x="1355700" y="285890"/>
                  <a:pt x="1352112" y="285521"/>
                  <a:pt x="1348525" y="284785"/>
                </a:cubicBezTo>
                <a:cubicBezTo>
                  <a:pt x="1307177" y="278338"/>
                  <a:pt x="1276780" y="243524"/>
                  <a:pt x="1276780" y="202080"/>
                </a:cubicBezTo>
                <a:cubicBezTo>
                  <a:pt x="1276780" y="158609"/>
                  <a:pt x="1311331" y="122506"/>
                  <a:pt x="1354944" y="118454"/>
                </a:cubicBezTo>
                <a:cubicBezTo>
                  <a:pt x="1364715" y="92620"/>
                  <a:pt x="1387549" y="73521"/>
                  <a:pt x="1414125" y="66597"/>
                </a:cubicBezTo>
                <a:close/>
                <a:moveTo>
                  <a:pt x="1242669" y="0"/>
                </a:moveTo>
                <a:lnTo>
                  <a:pt x="1250592" y="0"/>
                </a:lnTo>
                <a:lnTo>
                  <a:pt x="1249593" y="6093"/>
                </a:lnTo>
                <a:close/>
                <a:moveTo>
                  <a:pt x="1087548" y="0"/>
                </a:moveTo>
                <a:lnTo>
                  <a:pt x="1110334" y="0"/>
                </a:lnTo>
                <a:lnTo>
                  <a:pt x="1107991" y="4804"/>
                </a:lnTo>
                <a:cubicBezTo>
                  <a:pt x="1107802" y="8672"/>
                  <a:pt x="1104970" y="11988"/>
                  <a:pt x="1101194" y="13093"/>
                </a:cubicBezTo>
                <a:cubicBezTo>
                  <a:pt x="1091753" y="15856"/>
                  <a:pt x="1085145" y="24513"/>
                  <a:pt x="1085145" y="34092"/>
                </a:cubicBezTo>
                <a:cubicBezTo>
                  <a:pt x="1085145" y="46249"/>
                  <a:pt x="1095152" y="56011"/>
                  <a:pt x="1107613" y="56011"/>
                </a:cubicBezTo>
                <a:cubicBezTo>
                  <a:pt x="1107991" y="56011"/>
                  <a:pt x="1108935" y="56011"/>
                  <a:pt x="1109879" y="56011"/>
                </a:cubicBezTo>
                <a:lnTo>
                  <a:pt x="1109690" y="56195"/>
                </a:lnTo>
                <a:cubicBezTo>
                  <a:pt x="1109690" y="56195"/>
                  <a:pt x="1110634" y="56195"/>
                  <a:pt x="1111011" y="56195"/>
                </a:cubicBezTo>
                <a:lnTo>
                  <a:pt x="1250726" y="56195"/>
                </a:lnTo>
                <a:cubicBezTo>
                  <a:pt x="1265263" y="56195"/>
                  <a:pt x="1276780" y="44959"/>
                  <a:pt x="1276780" y="31144"/>
                </a:cubicBezTo>
                <a:cubicBezTo>
                  <a:pt x="1276780" y="17329"/>
                  <a:pt x="1265263" y="6093"/>
                  <a:pt x="1251103" y="6093"/>
                </a:cubicBezTo>
                <a:lnTo>
                  <a:pt x="1251103" y="0"/>
                </a:lnTo>
                <a:lnTo>
                  <a:pt x="1279492" y="0"/>
                </a:lnTo>
                <a:lnTo>
                  <a:pt x="1284545" y="2663"/>
                </a:lnTo>
                <a:cubicBezTo>
                  <a:pt x="1291460" y="10330"/>
                  <a:pt x="1295661" y="20369"/>
                  <a:pt x="1295661" y="31329"/>
                </a:cubicBezTo>
                <a:cubicBezTo>
                  <a:pt x="1295661" y="55274"/>
                  <a:pt x="1275648" y="74799"/>
                  <a:pt x="1251103" y="74799"/>
                </a:cubicBezTo>
                <a:lnTo>
                  <a:pt x="1250914" y="74615"/>
                </a:lnTo>
                <a:lnTo>
                  <a:pt x="1111767" y="74615"/>
                </a:lnTo>
                <a:cubicBezTo>
                  <a:pt x="1111767" y="74615"/>
                  <a:pt x="1110823" y="74615"/>
                  <a:pt x="1110067" y="74615"/>
                </a:cubicBezTo>
                <a:cubicBezTo>
                  <a:pt x="1086467" y="76089"/>
                  <a:pt x="1066265" y="57485"/>
                  <a:pt x="1066265" y="34460"/>
                </a:cubicBezTo>
                <a:cubicBezTo>
                  <a:pt x="1066265" y="26632"/>
                  <a:pt x="1068625" y="19172"/>
                  <a:pt x="1072755" y="12840"/>
                </a:cubicBezTo>
                <a:close/>
                <a:moveTo>
                  <a:pt x="551318" y="0"/>
                </a:moveTo>
                <a:lnTo>
                  <a:pt x="570102" y="0"/>
                </a:lnTo>
                <a:lnTo>
                  <a:pt x="577147" y="18849"/>
                </a:lnTo>
                <a:cubicBezTo>
                  <a:pt x="585383" y="28289"/>
                  <a:pt x="596995" y="34921"/>
                  <a:pt x="610494" y="37039"/>
                </a:cubicBezTo>
                <a:cubicBezTo>
                  <a:pt x="612760" y="37591"/>
                  <a:pt x="614648" y="37775"/>
                  <a:pt x="616536" y="37775"/>
                </a:cubicBezTo>
                <a:lnTo>
                  <a:pt x="913145" y="37775"/>
                </a:lnTo>
                <a:cubicBezTo>
                  <a:pt x="928344" y="37775"/>
                  <a:pt x="942174" y="31743"/>
                  <a:pt x="952204" y="21980"/>
                </a:cubicBezTo>
                <a:lnTo>
                  <a:pt x="961567" y="0"/>
                </a:lnTo>
                <a:lnTo>
                  <a:pt x="980924" y="0"/>
                </a:lnTo>
                <a:lnTo>
                  <a:pt x="965987" y="35173"/>
                </a:lnTo>
                <a:cubicBezTo>
                  <a:pt x="952558" y="48274"/>
                  <a:pt x="934008" y="56379"/>
                  <a:pt x="913523" y="56379"/>
                </a:cubicBezTo>
                <a:lnTo>
                  <a:pt x="913334" y="56195"/>
                </a:lnTo>
                <a:cubicBezTo>
                  <a:pt x="913334" y="56195"/>
                  <a:pt x="911446" y="56195"/>
                  <a:pt x="911257" y="56195"/>
                </a:cubicBezTo>
                <a:lnTo>
                  <a:pt x="616725" y="56195"/>
                </a:lnTo>
                <a:cubicBezTo>
                  <a:pt x="613515" y="56195"/>
                  <a:pt x="610305" y="55827"/>
                  <a:pt x="607096" y="55274"/>
                </a:cubicBezTo>
                <a:cubicBezTo>
                  <a:pt x="589254" y="52511"/>
                  <a:pt x="573819" y="43624"/>
                  <a:pt x="562845" y="30960"/>
                </a:cubicBezTo>
                <a:close/>
              </a:path>
            </a:pathLst>
          </a:custGeom>
          <a:solidFill>
            <a:schemeClr val="accent1"/>
          </a:solidFill>
          <a:ln w="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E374321-CFA0-EED8-10F4-2D081AEEE9D9}"/>
              </a:ext>
            </a:extLst>
          </p:cNvPr>
          <p:cNvSpPr/>
          <p:nvPr userDrawn="1"/>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a:solidFill>
            <a:schemeClr val="tx1">
              <a:alpha val="114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Picture Placeholder 52">
            <a:extLst>
              <a:ext uri="{FF2B5EF4-FFF2-40B4-BE49-F238E27FC236}">
                <a16:creationId xmlns:a16="http://schemas.microsoft.com/office/drawing/2014/main" id="{8EABFD68-04C7-714B-BF4E-5ADF3EAD3180}"/>
              </a:ext>
            </a:extLst>
          </p:cNvPr>
          <p:cNvSpPr>
            <a:spLocks noGrp="1"/>
          </p:cNvSpPr>
          <p:nvPr>
            <p:ph type="pic" sz="quarter" idx="16"/>
          </p:nvPr>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B4E3A07C-B6DA-5863-F306-026C628E0B7B}"/>
              </a:ext>
            </a:extLst>
          </p:cNvPr>
          <p:cNvSpPr>
            <a:spLocks noGrp="1"/>
          </p:cNvSpPr>
          <p:nvPr>
            <p:ph type="title" hasCustomPrompt="1"/>
          </p:nvPr>
        </p:nvSpPr>
        <p:spPr>
          <a:xfrm>
            <a:off x="593725" y="4497388"/>
            <a:ext cx="8166100" cy="636943"/>
          </a:xfrm>
        </p:spPr>
        <p:txBody>
          <a:bodyPr/>
          <a:lstStyle>
            <a:lvl1pPr algn="r">
              <a:defRPr/>
            </a:lvl1pPr>
          </a:lstStyle>
          <a:p>
            <a:r>
              <a:rPr lang="en-US"/>
              <a:t>divider</a:t>
            </a:r>
          </a:p>
        </p:txBody>
      </p:sp>
      <p:pic>
        <p:nvPicPr>
          <p:cNvPr id="27" name="Picture 26" descr="A logo with a cloud in the center&#10;&#10;Description automatically generated">
            <a:extLst>
              <a:ext uri="{FF2B5EF4-FFF2-40B4-BE49-F238E27FC236}">
                <a16:creationId xmlns:a16="http://schemas.microsoft.com/office/drawing/2014/main" id="{F6880031-9461-6BD2-7487-FB8B7DEB26FB}"/>
              </a:ext>
            </a:extLst>
          </p:cNvPr>
          <p:cNvPicPr>
            <a:picLocks noChangeAspect="1"/>
          </p:cNvPicPr>
          <p:nvPr userDrawn="1"/>
        </p:nvPicPr>
        <p:blipFill>
          <a:blip r:embed="rId4"/>
          <a:stretch>
            <a:fillRect/>
          </a:stretch>
        </p:blipFill>
        <p:spPr>
          <a:xfrm>
            <a:off x="593725" y="549834"/>
            <a:ext cx="1014778" cy="985279"/>
          </a:xfrm>
          <a:prstGeom prst="rect">
            <a:avLst/>
          </a:prstGeom>
        </p:spPr>
      </p:pic>
      <p:sp>
        <p:nvSpPr>
          <p:cNvPr id="7" name="Text Placeholder 4">
            <a:extLst>
              <a:ext uri="{FF2B5EF4-FFF2-40B4-BE49-F238E27FC236}">
                <a16:creationId xmlns:a16="http://schemas.microsoft.com/office/drawing/2014/main" id="{419ECCCE-B06D-E27E-3A73-AEDD78626C3A}"/>
              </a:ext>
            </a:extLst>
          </p:cNvPr>
          <p:cNvSpPr>
            <a:spLocks noGrp="1"/>
          </p:cNvSpPr>
          <p:nvPr>
            <p:ph type="body" sz="quarter" idx="14" hasCustomPrompt="1"/>
          </p:nvPr>
        </p:nvSpPr>
        <p:spPr>
          <a:xfrm>
            <a:off x="2336102" y="3509963"/>
            <a:ext cx="901176" cy="636942"/>
          </a:xfrm>
        </p:spPr>
        <p:txBody>
          <a:bodyPr anchor="ctr"/>
          <a:lstStyle>
            <a:lvl1pPr marL="0" indent="0" algn="r">
              <a:lnSpc>
                <a:spcPct val="100000"/>
              </a:lnSpc>
              <a:buNone/>
              <a:defRPr sz="5000" b="1">
                <a:solidFill>
                  <a:schemeClr val="tx1"/>
                </a:solidFill>
              </a:defRPr>
            </a:lvl1pPr>
          </a:lstStyle>
          <a:p>
            <a:pPr lvl="0"/>
            <a:r>
              <a:rPr lang="en-US"/>
              <a:t>04</a:t>
            </a:r>
          </a:p>
        </p:txBody>
      </p:sp>
      <p:sp>
        <p:nvSpPr>
          <p:cNvPr id="49" name="Text Placeholder 4">
            <a:extLst>
              <a:ext uri="{FF2B5EF4-FFF2-40B4-BE49-F238E27FC236}">
                <a16:creationId xmlns:a16="http://schemas.microsoft.com/office/drawing/2014/main" id="{906DC26F-C8E1-179C-0012-81465EEE4CDA}"/>
              </a:ext>
            </a:extLst>
          </p:cNvPr>
          <p:cNvSpPr>
            <a:spLocks noGrp="1"/>
          </p:cNvSpPr>
          <p:nvPr>
            <p:ph type="body" sz="quarter" idx="15" hasCustomPrompt="1"/>
          </p:nvPr>
        </p:nvSpPr>
        <p:spPr>
          <a:xfrm>
            <a:off x="836184" y="3809999"/>
            <a:ext cx="1456055" cy="336905"/>
          </a:xfrm>
        </p:spPr>
        <p:txBody>
          <a:bodyPr anchor="ctr"/>
          <a:lstStyle>
            <a:lvl1pPr marL="0" indent="0">
              <a:lnSpc>
                <a:spcPct val="100000"/>
              </a:lnSpc>
              <a:buNone/>
              <a:defRPr sz="1600" b="1">
                <a:solidFill>
                  <a:schemeClr val="tx1"/>
                </a:solidFill>
              </a:defRPr>
            </a:lvl1pPr>
          </a:lstStyle>
          <a:p>
            <a:pPr lvl="0"/>
            <a:r>
              <a:rPr lang="en-US"/>
              <a:t>SECTION</a:t>
            </a:r>
          </a:p>
        </p:txBody>
      </p:sp>
      <p:sp>
        <p:nvSpPr>
          <p:cNvPr id="58" name="Text Placeholder 57">
            <a:extLst>
              <a:ext uri="{FF2B5EF4-FFF2-40B4-BE49-F238E27FC236}">
                <a16:creationId xmlns:a16="http://schemas.microsoft.com/office/drawing/2014/main" id="{0799EC92-D5CA-F42E-CC33-20AAAD0BD88F}"/>
              </a:ext>
            </a:extLst>
          </p:cNvPr>
          <p:cNvSpPr>
            <a:spLocks noGrp="1"/>
          </p:cNvSpPr>
          <p:nvPr>
            <p:ph type="body" sz="quarter" idx="17"/>
          </p:nvPr>
        </p:nvSpPr>
        <p:spPr>
          <a:xfrm>
            <a:off x="593726" y="5251768"/>
            <a:ext cx="8166100" cy="1279902"/>
          </a:xfrm>
        </p:spPr>
        <p:txBody>
          <a:bodyPr>
            <a:noAutofit/>
          </a:bodyPr>
          <a:lstStyle/>
          <a:p>
            <a:pPr lvl="0"/>
            <a:r>
              <a:rPr lang="en-US"/>
              <a:t>Click to edit Master text styles</a:t>
            </a:r>
          </a:p>
        </p:txBody>
      </p:sp>
    </p:spTree>
    <p:extLst>
      <p:ext uri="{BB962C8B-B14F-4D97-AF65-F5344CB8AC3E}">
        <p14:creationId xmlns:p14="http://schemas.microsoft.com/office/powerpoint/2010/main" val="3215413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20A5-AAE5-F9C8-E529-92C3F4A41A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33D7B2-6307-7A90-FDD0-FC1B9CF95487}"/>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5" name="Content Placeholder 4">
            <a:extLst>
              <a:ext uri="{FF2B5EF4-FFF2-40B4-BE49-F238E27FC236}">
                <a16:creationId xmlns:a16="http://schemas.microsoft.com/office/drawing/2014/main" id="{0107AA79-D3E3-77C1-6FB4-9D19A0032050}"/>
              </a:ext>
            </a:extLst>
          </p:cNvPr>
          <p:cNvSpPr>
            <a:spLocks noGrp="1"/>
          </p:cNvSpPr>
          <p:nvPr>
            <p:ph sz="quarter" idx="11" hasCustomPrompt="1"/>
          </p:nvPr>
        </p:nvSpPr>
        <p:spPr>
          <a:xfrm>
            <a:off x="593725" y="1535113"/>
            <a:ext cx="11002963" cy="4591050"/>
          </a:xfrm>
        </p:spPr>
        <p:txBody>
          <a:bodyPr/>
          <a:lstStyle/>
          <a:p>
            <a:pPr lvl="0"/>
            <a:r>
              <a:rPr lang="en-US"/>
              <a:t>Here you can add text, image, video, image, table, or </a:t>
            </a:r>
            <a:r>
              <a:rPr lang="en-US" err="1"/>
              <a:t>smartart</a:t>
            </a:r>
            <a:r>
              <a:rPr lang="en-US"/>
              <a:t>. Use one of the icons below.</a:t>
            </a:r>
          </a:p>
        </p:txBody>
      </p:sp>
      <p:sp>
        <p:nvSpPr>
          <p:cNvPr id="6" name="Footer Placeholder 5">
            <a:extLst>
              <a:ext uri="{FF2B5EF4-FFF2-40B4-BE49-F238E27FC236}">
                <a16:creationId xmlns:a16="http://schemas.microsoft.com/office/drawing/2014/main" id="{1EDB0941-C513-92AD-664F-432E45ED691B}"/>
              </a:ext>
            </a:extLst>
          </p:cNvPr>
          <p:cNvSpPr>
            <a:spLocks noGrp="1"/>
          </p:cNvSpPr>
          <p:nvPr>
            <p:ph type="ftr" sz="quarter" idx="12"/>
          </p:nvPr>
        </p:nvSpPr>
        <p:spPr/>
        <p:txBody>
          <a:bodyPr/>
          <a:lstStyle/>
          <a:p>
            <a:r>
              <a:rPr lang="en-US"/>
              <a:t>UNORDINARY CLOUD CONSULTING</a:t>
            </a:r>
          </a:p>
        </p:txBody>
      </p:sp>
    </p:spTree>
    <p:extLst>
      <p:ext uri="{BB962C8B-B14F-4D97-AF65-F5344CB8AC3E}">
        <p14:creationId xmlns:p14="http://schemas.microsoft.com/office/powerpoint/2010/main" val="426653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7E3035A-9118-5BF5-9A86-2BD18B0F425B}"/>
              </a:ext>
            </a:extLst>
          </p:cNvPr>
          <p:cNvSpPr>
            <a:spLocks noGrp="1"/>
          </p:cNvSpPr>
          <p:nvPr>
            <p:ph type="pic" sz="quarter" idx="12"/>
          </p:nvPr>
        </p:nvSpPr>
        <p:spPr>
          <a:xfrm>
            <a:off x="6269038" y="547688"/>
            <a:ext cx="5327650" cy="5578475"/>
          </a:xfrm>
          <a:prstGeom prst="roundRect">
            <a:avLst>
              <a:gd name="adj" fmla="val 4653"/>
            </a:avLst>
          </a:prstGeom>
        </p:spPr>
        <p:txBody>
          <a:bodyPr/>
          <a:lstStyle>
            <a:lvl1pPr marL="0" indent="0">
              <a:buNone/>
              <a:defRPr/>
            </a:lvl1pPr>
          </a:lstStyle>
          <a:p>
            <a:endParaRPr lang="en-US"/>
          </a:p>
        </p:txBody>
      </p:sp>
      <p:sp>
        <p:nvSpPr>
          <p:cNvPr id="2" name="Title 1">
            <a:extLst>
              <a:ext uri="{FF2B5EF4-FFF2-40B4-BE49-F238E27FC236}">
                <a16:creationId xmlns:a16="http://schemas.microsoft.com/office/drawing/2014/main" id="{096120A5-AAE5-F9C8-E529-92C3F4A41A4D}"/>
              </a:ext>
            </a:extLst>
          </p:cNvPr>
          <p:cNvSpPr>
            <a:spLocks noGrp="1"/>
          </p:cNvSpPr>
          <p:nvPr>
            <p:ph type="title"/>
          </p:nvPr>
        </p:nvSpPr>
        <p:spPr>
          <a:xfrm>
            <a:off x="593725" y="547688"/>
            <a:ext cx="5327650" cy="63976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33D7B2-6307-7A90-FDD0-FC1B9CF95487}"/>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5" name="Content Placeholder 4">
            <a:extLst>
              <a:ext uri="{FF2B5EF4-FFF2-40B4-BE49-F238E27FC236}">
                <a16:creationId xmlns:a16="http://schemas.microsoft.com/office/drawing/2014/main" id="{0107AA79-D3E3-77C1-6FB4-9D19A0032050}"/>
              </a:ext>
            </a:extLst>
          </p:cNvPr>
          <p:cNvSpPr>
            <a:spLocks noGrp="1"/>
          </p:cNvSpPr>
          <p:nvPr>
            <p:ph sz="quarter" idx="11" hasCustomPrompt="1"/>
          </p:nvPr>
        </p:nvSpPr>
        <p:spPr>
          <a:xfrm>
            <a:off x="593726" y="1535113"/>
            <a:ext cx="5326882" cy="4591050"/>
          </a:xfrm>
        </p:spPr>
        <p:txBody>
          <a:bodyPr/>
          <a:lstStyle/>
          <a:p>
            <a:pPr lvl="0"/>
            <a:r>
              <a:rPr lang="en-US"/>
              <a:t>Here you can add text, image, video, image, table, or </a:t>
            </a:r>
            <a:r>
              <a:rPr lang="en-US" err="1"/>
              <a:t>smartart</a:t>
            </a:r>
            <a:r>
              <a:rPr lang="en-US"/>
              <a:t>. Use one of the icons below.</a:t>
            </a:r>
          </a:p>
        </p:txBody>
      </p:sp>
      <p:sp>
        <p:nvSpPr>
          <p:cNvPr id="8" name="Footer Placeholder 7">
            <a:extLst>
              <a:ext uri="{FF2B5EF4-FFF2-40B4-BE49-F238E27FC236}">
                <a16:creationId xmlns:a16="http://schemas.microsoft.com/office/drawing/2014/main" id="{ABF5D1DA-41C2-EEAF-84AD-22BC7718A609}"/>
              </a:ext>
            </a:extLst>
          </p:cNvPr>
          <p:cNvSpPr>
            <a:spLocks noGrp="1"/>
          </p:cNvSpPr>
          <p:nvPr>
            <p:ph type="ftr" sz="quarter" idx="13"/>
          </p:nvPr>
        </p:nvSpPr>
        <p:spPr/>
        <p:txBody>
          <a:bodyPr/>
          <a:lstStyle/>
          <a:p>
            <a:r>
              <a:rPr lang="en-US"/>
              <a:t>UNORDINARY CLOUD CONSULTING</a:t>
            </a:r>
          </a:p>
        </p:txBody>
      </p:sp>
    </p:spTree>
    <p:extLst>
      <p:ext uri="{BB962C8B-B14F-4D97-AF65-F5344CB8AC3E}">
        <p14:creationId xmlns:p14="http://schemas.microsoft.com/office/powerpoint/2010/main" val="412313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5" name="Freeform 64">
            <a:extLst>
              <a:ext uri="{FF2B5EF4-FFF2-40B4-BE49-F238E27FC236}">
                <a16:creationId xmlns:a16="http://schemas.microsoft.com/office/drawing/2014/main" id="{D2F8E04B-8853-0A1B-AD89-815DD79AA44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9020E569-2125-9796-C5CD-F77108A132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74" t="7986" r="51357" b="10671"/>
          <a:stretch/>
        </p:blipFill>
        <p:spPr>
          <a:xfrm>
            <a:off x="593727" y="547688"/>
            <a:ext cx="5336805" cy="5578474"/>
          </a:xfrm>
          <a:custGeom>
            <a:avLst/>
            <a:gdLst>
              <a:gd name="connsiteX0" fmla="*/ 1097279 w 5336805"/>
              <a:gd name="connsiteY0" fmla="*/ 0 h 5578474"/>
              <a:gd name="connsiteX1" fmla="*/ 1097280 w 5336805"/>
              <a:gd name="connsiteY1" fmla="*/ 0 h 5578474"/>
              <a:gd name="connsiteX2" fmla="*/ 1097280 w 5336805"/>
              <a:gd name="connsiteY2" fmla="*/ 365760 h 5578474"/>
              <a:gd name="connsiteX3" fmla="*/ 1097279 w 5336805"/>
              <a:gd name="connsiteY3" fmla="*/ 365760 h 5578474"/>
              <a:gd name="connsiteX4" fmla="*/ 235875 w 5336805"/>
              <a:gd name="connsiteY4" fmla="*/ 0 h 5578474"/>
              <a:gd name="connsiteX5" fmla="*/ 365759 w 5336805"/>
              <a:gd name="connsiteY5" fmla="*/ 0 h 5578474"/>
              <a:gd name="connsiteX6" fmla="*/ 365760 w 5336805"/>
              <a:gd name="connsiteY6" fmla="*/ 0 h 5578474"/>
              <a:gd name="connsiteX7" fmla="*/ 495644 w 5336805"/>
              <a:gd name="connsiteY7" fmla="*/ 0 h 5578474"/>
              <a:gd name="connsiteX8" fmla="*/ 731519 w 5336805"/>
              <a:gd name="connsiteY8" fmla="*/ 235876 h 5578474"/>
              <a:gd name="connsiteX9" fmla="*/ 731519 w 5336805"/>
              <a:gd name="connsiteY9" fmla="*/ 365760 h 5578474"/>
              <a:gd name="connsiteX10" fmla="*/ 731519 w 5336805"/>
              <a:gd name="connsiteY10" fmla="*/ 1609090 h 5578474"/>
              <a:gd name="connsiteX11" fmla="*/ 731519 w 5336805"/>
              <a:gd name="connsiteY11" fmla="*/ 1738974 h 5578474"/>
              <a:gd name="connsiteX12" fmla="*/ 967395 w 5336805"/>
              <a:gd name="connsiteY12" fmla="*/ 1974850 h 5578474"/>
              <a:gd name="connsiteX13" fmla="*/ 1097279 w 5336805"/>
              <a:gd name="connsiteY13" fmla="*/ 1974850 h 5578474"/>
              <a:gd name="connsiteX14" fmla="*/ 1227163 w 5336805"/>
              <a:gd name="connsiteY14" fmla="*/ 1974850 h 5578474"/>
              <a:gd name="connsiteX15" fmla="*/ 1463039 w 5336805"/>
              <a:gd name="connsiteY15" fmla="*/ 1738974 h 5578474"/>
              <a:gd name="connsiteX16" fmla="*/ 1463039 w 5336805"/>
              <a:gd name="connsiteY16" fmla="*/ 1609090 h 5578474"/>
              <a:gd name="connsiteX17" fmla="*/ 1463039 w 5336805"/>
              <a:gd name="connsiteY17" fmla="*/ 365761 h 5578474"/>
              <a:gd name="connsiteX18" fmla="*/ 1463040 w 5336805"/>
              <a:gd name="connsiteY18" fmla="*/ 365761 h 5578474"/>
              <a:gd name="connsiteX19" fmla="*/ 1463040 w 5336805"/>
              <a:gd name="connsiteY19" fmla="*/ 235877 h 5578474"/>
              <a:gd name="connsiteX20" fmla="*/ 1698915 w 5336805"/>
              <a:gd name="connsiteY20" fmla="*/ 1 h 5578474"/>
              <a:gd name="connsiteX21" fmla="*/ 1828799 w 5336805"/>
              <a:gd name="connsiteY21" fmla="*/ 1 h 5578474"/>
              <a:gd name="connsiteX22" fmla="*/ 1828799 w 5336805"/>
              <a:gd name="connsiteY22" fmla="*/ 0 h 5578474"/>
              <a:gd name="connsiteX23" fmla="*/ 4971045 w 5336805"/>
              <a:gd name="connsiteY23" fmla="*/ 0 h 5578474"/>
              <a:gd name="connsiteX24" fmla="*/ 4971045 w 5336805"/>
              <a:gd name="connsiteY24" fmla="*/ 1 h 5578474"/>
              <a:gd name="connsiteX25" fmla="*/ 5100928 w 5336805"/>
              <a:gd name="connsiteY25" fmla="*/ 1 h 5578474"/>
              <a:gd name="connsiteX26" fmla="*/ 5336805 w 5336805"/>
              <a:gd name="connsiteY26" fmla="*/ 235877 h 5578474"/>
              <a:gd name="connsiteX27" fmla="*/ 5336805 w 5336805"/>
              <a:gd name="connsiteY27" fmla="*/ 365761 h 5578474"/>
              <a:gd name="connsiteX28" fmla="*/ 5336805 w 5336805"/>
              <a:gd name="connsiteY28" fmla="*/ 5212714 h 5578474"/>
              <a:gd name="connsiteX29" fmla="*/ 5336805 w 5336805"/>
              <a:gd name="connsiteY29" fmla="*/ 5342598 h 5578474"/>
              <a:gd name="connsiteX30" fmla="*/ 5100928 w 5336805"/>
              <a:gd name="connsiteY30" fmla="*/ 5578474 h 5578474"/>
              <a:gd name="connsiteX31" fmla="*/ 4971045 w 5336805"/>
              <a:gd name="connsiteY31" fmla="*/ 5578474 h 5578474"/>
              <a:gd name="connsiteX32" fmla="*/ 4969298 w 5336805"/>
              <a:gd name="connsiteY32" fmla="*/ 5578474 h 5578474"/>
              <a:gd name="connsiteX33" fmla="*/ 4605285 w 5336805"/>
              <a:gd name="connsiteY33" fmla="*/ 5578474 h 5578474"/>
              <a:gd name="connsiteX34" fmla="*/ 4475401 w 5336805"/>
              <a:gd name="connsiteY34" fmla="*/ 5578474 h 5578474"/>
              <a:gd name="connsiteX35" fmla="*/ 3272129 w 5336805"/>
              <a:gd name="connsiteY35" fmla="*/ 5578474 h 5578474"/>
              <a:gd name="connsiteX36" fmla="*/ 3142245 w 5336805"/>
              <a:gd name="connsiteY36" fmla="*/ 5578474 h 5578474"/>
              <a:gd name="connsiteX37" fmla="*/ 1887431 w 5336805"/>
              <a:gd name="connsiteY37" fmla="*/ 5578474 h 5578474"/>
              <a:gd name="connsiteX38" fmla="*/ 365759 w 5336805"/>
              <a:gd name="connsiteY38" fmla="*/ 5578474 h 5578474"/>
              <a:gd name="connsiteX39" fmla="*/ 235875 w 5336805"/>
              <a:gd name="connsiteY39" fmla="*/ 5578474 h 5578474"/>
              <a:gd name="connsiteX40" fmla="*/ 4791 w 5336805"/>
              <a:gd name="connsiteY40" fmla="*/ 5390136 h 5578474"/>
              <a:gd name="connsiteX41" fmla="*/ 0 w 5336805"/>
              <a:gd name="connsiteY41" fmla="*/ 5342602 h 5578474"/>
              <a:gd name="connsiteX42" fmla="*/ 0 w 5336805"/>
              <a:gd name="connsiteY42" fmla="*/ 235874 h 5578474"/>
              <a:gd name="connsiteX43" fmla="*/ 4791 w 5336805"/>
              <a:gd name="connsiteY43" fmla="*/ 188339 h 5578474"/>
              <a:gd name="connsiteX44" fmla="*/ 235875 w 5336805"/>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5"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5" y="0"/>
                </a:lnTo>
                <a:lnTo>
                  <a:pt x="4971045" y="1"/>
                </a:lnTo>
                <a:lnTo>
                  <a:pt x="5100928" y="1"/>
                </a:lnTo>
                <a:cubicBezTo>
                  <a:pt x="5231199" y="1"/>
                  <a:pt x="5336805" y="105606"/>
                  <a:pt x="5336805" y="235877"/>
                </a:cubicBezTo>
                <a:lnTo>
                  <a:pt x="5336805" y="365761"/>
                </a:lnTo>
                <a:lnTo>
                  <a:pt x="5336805" y="5212714"/>
                </a:lnTo>
                <a:lnTo>
                  <a:pt x="5336805" y="5342598"/>
                </a:lnTo>
                <a:cubicBezTo>
                  <a:pt x="5336805" y="5472869"/>
                  <a:pt x="5231199" y="5578474"/>
                  <a:pt x="5100928" y="5578474"/>
                </a:cubicBezTo>
                <a:lnTo>
                  <a:pt x="4971045"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p:spPr>
      </p:pic>
      <p:sp>
        <p:nvSpPr>
          <p:cNvPr id="3" name="Slide Number Placeholder 2">
            <a:extLst>
              <a:ext uri="{FF2B5EF4-FFF2-40B4-BE49-F238E27FC236}">
                <a16:creationId xmlns:a16="http://schemas.microsoft.com/office/drawing/2014/main" id="{87F36A3E-49C0-DF69-9E94-4F1C59535395}"/>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B3EBA005-09E8-1215-E2C6-20C36FE1E9A8}"/>
              </a:ext>
            </a:extLst>
          </p:cNvPr>
          <p:cNvSpPr>
            <a:spLocks noGrp="1"/>
          </p:cNvSpPr>
          <p:nvPr>
            <p:ph type="body" sz="quarter" idx="11"/>
          </p:nvPr>
        </p:nvSpPr>
        <p:spPr>
          <a:xfrm>
            <a:off x="6269038" y="1290918"/>
            <a:ext cx="5327650" cy="4835245"/>
          </a:xfrm>
        </p:spPr>
        <p:txBody>
          <a:bodyPr anchor="t"/>
          <a:lstStyle>
            <a:lvl1pPr marL="342900" indent="-342900">
              <a:buClr>
                <a:schemeClr val="accent1"/>
              </a:buClr>
              <a:buFont typeface="+mj-lt"/>
              <a:buAutoNum type="arabicPeriod"/>
              <a:defRPr/>
            </a:lvl1pPr>
          </a:lstStyle>
          <a:p>
            <a:pPr lvl="0"/>
            <a:r>
              <a:rPr lang="en-US"/>
              <a:t>Click to edit Master text styles</a:t>
            </a:r>
          </a:p>
        </p:txBody>
      </p:sp>
      <p:sp>
        <p:nvSpPr>
          <p:cNvPr id="66" name="Rounded Rectangle 65">
            <a:extLst>
              <a:ext uri="{FF2B5EF4-FFF2-40B4-BE49-F238E27FC236}">
                <a16:creationId xmlns:a16="http://schemas.microsoft.com/office/drawing/2014/main" id="{1F010D24-85D5-7AF8-9DD5-73F13EFF86F7}"/>
              </a:ext>
            </a:extLst>
          </p:cNvPr>
          <p:cNvSpPr/>
          <p:nvPr userDrawn="1"/>
        </p:nvSpPr>
        <p:spPr>
          <a:xfrm>
            <a:off x="6218748" y="547688"/>
            <a:ext cx="184928" cy="565315"/>
          </a:xfrm>
          <a:prstGeom prst="roundRect">
            <a:avLst>
              <a:gd name="adj" fmla="val 50000"/>
            </a:avLst>
          </a:prstGeom>
          <a:gradFill>
            <a:gsLst>
              <a:gs pos="13000">
                <a:schemeClr val="accent1"/>
              </a:gs>
              <a:gs pos="73000">
                <a:schemeClr val="accent2"/>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000" b="1">
                <a:solidFill>
                  <a:schemeClr val="tx1"/>
                </a:solidFill>
              </a:rPr>
              <a:t>SLIDE</a:t>
            </a:r>
          </a:p>
        </p:txBody>
      </p:sp>
      <p:sp>
        <p:nvSpPr>
          <p:cNvPr id="67" name="Footer Placeholder 66">
            <a:extLst>
              <a:ext uri="{FF2B5EF4-FFF2-40B4-BE49-F238E27FC236}">
                <a16:creationId xmlns:a16="http://schemas.microsoft.com/office/drawing/2014/main" id="{51BF474E-1AF9-27AE-5558-D7E193448B66}"/>
              </a:ext>
            </a:extLst>
          </p:cNvPr>
          <p:cNvSpPr>
            <a:spLocks noGrp="1"/>
          </p:cNvSpPr>
          <p:nvPr>
            <p:ph type="ftr" sz="quarter" idx="14"/>
          </p:nvPr>
        </p:nvSpPr>
        <p:spPr/>
        <p:txBody>
          <a:bodyPr/>
          <a:lstStyle/>
          <a:p>
            <a:r>
              <a:rPr lang="en-US"/>
              <a:t>UNORDINARY CLOUD CONSULTING</a:t>
            </a:r>
          </a:p>
        </p:txBody>
      </p:sp>
      <p:sp>
        <p:nvSpPr>
          <p:cNvPr id="9" name="Freeform 8">
            <a:extLst>
              <a:ext uri="{FF2B5EF4-FFF2-40B4-BE49-F238E27FC236}">
                <a16:creationId xmlns:a16="http://schemas.microsoft.com/office/drawing/2014/main" id="{37394958-BF6D-F26F-1448-776A28A8F4A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flip="none" rotWithShape="1">
            <a:gsLst>
              <a:gs pos="22000">
                <a:schemeClr val="accent3">
                  <a:alpha val="19000"/>
                </a:schemeClr>
              </a:gs>
              <a:gs pos="84000">
                <a:schemeClr val="accent3"/>
              </a:gs>
              <a:gs pos="55000">
                <a:schemeClr val="accent3">
                  <a:alpha val="86639"/>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FDEB23-08E1-47CD-181C-E3D7F4E8C92C}"/>
              </a:ext>
            </a:extLst>
          </p:cNvPr>
          <p:cNvSpPr>
            <a:spLocks noGrp="1"/>
          </p:cNvSpPr>
          <p:nvPr>
            <p:ph type="title" hasCustomPrompt="1"/>
          </p:nvPr>
        </p:nvSpPr>
        <p:spPr>
          <a:xfrm>
            <a:off x="2318085" y="794084"/>
            <a:ext cx="3408012" cy="639762"/>
          </a:xfrm>
        </p:spPr>
        <p:txBody>
          <a:bodyPr anchor="ctr"/>
          <a:lstStyle>
            <a:lvl1pPr>
              <a:defRPr>
                <a:solidFill>
                  <a:schemeClr val="bg1"/>
                </a:solidFill>
              </a:defRPr>
            </a:lvl1pPr>
          </a:lstStyle>
          <a:p>
            <a:r>
              <a:rPr lang="en-US"/>
              <a:t>AGENDA</a:t>
            </a:r>
          </a:p>
        </p:txBody>
      </p:sp>
      <p:sp>
        <p:nvSpPr>
          <p:cNvPr id="63" name="Picture Placeholder 62">
            <a:extLst>
              <a:ext uri="{FF2B5EF4-FFF2-40B4-BE49-F238E27FC236}">
                <a16:creationId xmlns:a16="http://schemas.microsoft.com/office/drawing/2014/main" id="{1251374A-D248-6F4C-AC16-4AD784DC9775}"/>
              </a:ext>
            </a:extLst>
          </p:cNvPr>
          <p:cNvSpPr>
            <a:spLocks noGrp="1"/>
          </p:cNvSpPr>
          <p:nvPr>
            <p:ph type="pic" sz="quarter" idx="13"/>
          </p:nvPr>
        </p:nvSpPr>
        <p:spPr>
          <a:xfrm>
            <a:off x="807844" y="2756100"/>
            <a:ext cx="4908567" cy="3139754"/>
          </a:xfrm>
          <a:prstGeom prst="roundRect">
            <a:avLst>
              <a:gd name="adj" fmla="val 5769"/>
            </a:avLst>
          </a:prstGeom>
        </p:spPr>
        <p:txBody>
          <a:bodyPr/>
          <a:lstStyle>
            <a:lvl1pPr marL="0" indent="0">
              <a:buNone/>
              <a:defRPr>
                <a:solidFill>
                  <a:schemeClr val="bg1"/>
                </a:solidFill>
              </a:defRPr>
            </a:lvl1pPr>
          </a:lstStyle>
          <a:p>
            <a:endParaRPr lang="en-US"/>
          </a:p>
        </p:txBody>
      </p:sp>
    </p:spTree>
    <p:extLst>
      <p:ext uri="{BB962C8B-B14F-4D97-AF65-F5344CB8AC3E}">
        <p14:creationId xmlns:p14="http://schemas.microsoft.com/office/powerpoint/2010/main" val="24132736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EFF3BCC0-F684-B52D-52EC-BE7678A96623}"/>
              </a:ext>
            </a:extLst>
          </p:cNvPr>
          <p:cNvSpPr/>
          <p:nvPr userDrawn="1"/>
        </p:nvSpPr>
        <p:spPr>
          <a:xfrm>
            <a:off x="593725"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a:solidFill>
            <a:schemeClr val="tx1">
              <a:alpha val="971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Picture Placeholder 55">
            <a:extLst>
              <a:ext uri="{FF2B5EF4-FFF2-40B4-BE49-F238E27FC236}">
                <a16:creationId xmlns:a16="http://schemas.microsoft.com/office/drawing/2014/main" id="{D0A94EA6-0D06-9CC9-0663-F854BB55C8BE}"/>
              </a:ext>
            </a:extLst>
          </p:cNvPr>
          <p:cNvSpPr>
            <a:spLocks noGrp="1"/>
          </p:cNvSpPr>
          <p:nvPr>
            <p:ph type="pic" sz="quarter" idx="17"/>
          </p:nvPr>
        </p:nvSpPr>
        <p:spPr>
          <a:xfrm>
            <a:off x="593726" y="1535113"/>
            <a:ext cx="3433761" cy="4591050"/>
          </a:xfrm>
          <a:custGeom>
            <a:avLst/>
            <a:gdLst>
              <a:gd name="connsiteX0" fmla="*/ 235876 w 3433761"/>
              <a:gd name="connsiteY0" fmla="*/ 0 h 4591050"/>
              <a:gd name="connsiteX1" fmla="*/ 365760 w 3433761"/>
              <a:gd name="connsiteY1" fmla="*/ 0 h 4591050"/>
              <a:gd name="connsiteX2" fmla="*/ 2336481 w 3433761"/>
              <a:gd name="connsiteY2" fmla="*/ 0 h 4591050"/>
              <a:gd name="connsiteX3" fmla="*/ 2466365 w 3433761"/>
              <a:gd name="connsiteY3" fmla="*/ 0 h 4591050"/>
              <a:gd name="connsiteX4" fmla="*/ 2702241 w 3433761"/>
              <a:gd name="connsiteY4" fmla="*/ 235876 h 4591050"/>
              <a:gd name="connsiteX5" fmla="*/ 2702241 w 3433761"/>
              <a:gd name="connsiteY5" fmla="*/ 365760 h 4591050"/>
              <a:gd name="connsiteX6" fmla="*/ 2702241 w 3433761"/>
              <a:gd name="connsiteY6" fmla="*/ 995679 h 4591050"/>
              <a:gd name="connsiteX7" fmla="*/ 2702241 w 3433761"/>
              <a:gd name="connsiteY7" fmla="*/ 1125563 h 4591050"/>
              <a:gd name="connsiteX8" fmla="*/ 2938117 w 3433761"/>
              <a:gd name="connsiteY8" fmla="*/ 1361439 h 4591050"/>
              <a:gd name="connsiteX9" fmla="*/ 3068001 w 3433761"/>
              <a:gd name="connsiteY9" fmla="*/ 1361439 h 4591050"/>
              <a:gd name="connsiteX10" fmla="*/ 3197885 w 3433761"/>
              <a:gd name="connsiteY10" fmla="*/ 1361439 h 4591050"/>
              <a:gd name="connsiteX11" fmla="*/ 3433761 w 3433761"/>
              <a:gd name="connsiteY11" fmla="*/ 1597315 h 4591050"/>
              <a:gd name="connsiteX12" fmla="*/ 3433761 w 3433761"/>
              <a:gd name="connsiteY12" fmla="*/ 1727199 h 4591050"/>
              <a:gd name="connsiteX13" fmla="*/ 3433761 w 3433761"/>
              <a:gd name="connsiteY13" fmla="*/ 4225290 h 4591050"/>
              <a:gd name="connsiteX14" fmla="*/ 3433761 w 3433761"/>
              <a:gd name="connsiteY14" fmla="*/ 4355174 h 4591050"/>
              <a:gd name="connsiteX15" fmla="*/ 3197885 w 3433761"/>
              <a:gd name="connsiteY15" fmla="*/ 4591050 h 4591050"/>
              <a:gd name="connsiteX16" fmla="*/ 3068001 w 3433761"/>
              <a:gd name="connsiteY16" fmla="*/ 4591050 h 4591050"/>
              <a:gd name="connsiteX17" fmla="*/ 365760 w 3433761"/>
              <a:gd name="connsiteY17" fmla="*/ 4591050 h 4591050"/>
              <a:gd name="connsiteX18" fmla="*/ 235876 w 3433761"/>
              <a:gd name="connsiteY18" fmla="*/ 4591050 h 4591050"/>
              <a:gd name="connsiteX19" fmla="*/ 4792 w 3433761"/>
              <a:gd name="connsiteY19" fmla="*/ 4402712 h 4591050"/>
              <a:gd name="connsiteX20" fmla="*/ 0 w 3433761"/>
              <a:gd name="connsiteY20" fmla="*/ 4355175 h 4591050"/>
              <a:gd name="connsiteX21" fmla="*/ 0 w 3433761"/>
              <a:gd name="connsiteY21" fmla="*/ 235876 h 4591050"/>
              <a:gd name="connsiteX22" fmla="*/ 4792 w 3433761"/>
              <a:gd name="connsiteY22" fmla="*/ 188339 h 4591050"/>
              <a:gd name="connsiteX23" fmla="*/ 235876 w 3433761"/>
              <a:gd name="connsiteY23"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3761" h="4591050">
                <a:moveTo>
                  <a:pt x="235876" y="0"/>
                </a:moveTo>
                <a:lnTo>
                  <a:pt x="365760" y="0"/>
                </a:lnTo>
                <a:lnTo>
                  <a:pt x="2336481" y="0"/>
                </a:lnTo>
                <a:lnTo>
                  <a:pt x="2466365" y="0"/>
                </a:lnTo>
                <a:cubicBezTo>
                  <a:pt x="2596636" y="0"/>
                  <a:pt x="2702241" y="105605"/>
                  <a:pt x="2702241" y="235876"/>
                </a:cubicBezTo>
                <a:lnTo>
                  <a:pt x="2702241" y="365760"/>
                </a:lnTo>
                <a:lnTo>
                  <a:pt x="2702241" y="995679"/>
                </a:lnTo>
                <a:lnTo>
                  <a:pt x="2702241" y="1125563"/>
                </a:lnTo>
                <a:cubicBezTo>
                  <a:pt x="2702241" y="1255834"/>
                  <a:pt x="2807846" y="1361439"/>
                  <a:pt x="2938117" y="1361439"/>
                </a:cubicBezTo>
                <a:lnTo>
                  <a:pt x="3068001" y="1361439"/>
                </a:lnTo>
                <a:lnTo>
                  <a:pt x="3197885" y="1361439"/>
                </a:lnTo>
                <a:cubicBezTo>
                  <a:pt x="3328156" y="1361439"/>
                  <a:pt x="3433761" y="1467044"/>
                  <a:pt x="3433761" y="1597315"/>
                </a:cubicBezTo>
                <a:lnTo>
                  <a:pt x="3433761" y="1727199"/>
                </a:lnTo>
                <a:lnTo>
                  <a:pt x="3433761" y="4225290"/>
                </a:lnTo>
                <a:lnTo>
                  <a:pt x="3433761" y="4355174"/>
                </a:lnTo>
                <a:cubicBezTo>
                  <a:pt x="3433761" y="4485445"/>
                  <a:pt x="3328156" y="4591050"/>
                  <a:pt x="3197885" y="4591050"/>
                </a:cubicBezTo>
                <a:lnTo>
                  <a:pt x="3068001" y="4591050"/>
                </a:lnTo>
                <a:lnTo>
                  <a:pt x="365760" y="4591050"/>
                </a:lnTo>
                <a:lnTo>
                  <a:pt x="235876" y="4591050"/>
                </a:lnTo>
                <a:cubicBezTo>
                  <a:pt x="121889" y="4591050"/>
                  <a:pt x="26787" y="4510196"/>
                  <a:pt x="4792" y="4402712"/>
                </a:cubicBezTo>
                <a:lnTo>
                  <a:pt x="0" y="4355175"/>
                </a:lnTo>
                <a:lnTo>
                  <a:pt x="0" y="235876"/>
                </a:lnTo>
                <a:lnTo>
                  <a:pt x="4792" y="188339"/>
                </a:lnTo>
                <a:cubicBezTo>
                  <a:pt x="26787" y="80854"/>
                  <a:pt x="121889" y="0"/>
                  <a:pt x="235876" y="0"/>
                </a:cubicBezTo>
                <a:close/>
              </a:path>
            </a:pathLst>
          </a:custGeom>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id="{6EFA57A1-051E-B66D-406B-C2238E9EFC4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E912CA8-F300-CFD5-FEE4-61195E6464EE}"/>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4">
            <a:extLst>
              <a:ext uri="{FF2B5EF4-FFF2-40B4-BE49-F238E27FC236}">
                <a16:creationId xmlns:a16="http://schemas.microsoft.com/office/drawing/2014/main" id="{6A8A418B-A3FE-0478-C718-A1654CD9CDB8}"/>
              </a:ext>
            </a:extLst>
          </p:cNvPr>
          <p:cNvSpPr>
            <a:spLocks noGrp="1"/>
          </p:cNvSpPr>
          <p:nvPr>
            <p:ph type="body" sz="quarter" idx="12"/>
          </p:nvPr>
        </p:nvSpPr>
        <p:spPr>
          <a:xfrm>
            <a:off x="4376738"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3B1600-8F1B-128F-F2DA-8863756C5076}"/>
              </a:ext>
            </a:extLst>
          </p:cNvPr>
          <p:cNvSpPr>
            <a:spLocks noGrp="1"/>
          </p:cNvSpPr>
          <p:nvPr>
            <p:ph type="body" sz="quarter" idx="13"/>
          </p:nvPr>
        </p:nvSpPr>
        <p:spPr>
          <a:xfrm>
            <a:off x="8161339" y="2164467"/>
            <a:ext cx="3435349" cy="3961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3C743B4-B3F5-05FE-3818-A49D530C6C73}"/>
              </a:ext>
            </a:extLst>
          </p:cNvPr>
          <p:cNvSpPr>
            <a:spLocks noGrp="1"/>
          </p:cNvSpPr>
          <p:nvPr>
            <p:ph type="body" sz="quarter" idx="15"/>
          </p:nvPr>
        </p:nvSpPr>
        <p:spPr>
          <a:xfrm>
            <a:off x="4376738"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7AEC3D0F-8B32-F4C5-25CE-D51D6F46E4EC}"/>
              </a:ext>
            </a:extLst>
          </p:cNvPr>
          <p:cNvSpPr>
            <a:spLocks noGrp="1"/>
          </p:cNvSpPr>
          <p:nvPr>
            <p:ph type="body" sz="quarter" idx="16"/>
          </p:nvPr>
        </p:nvSpPr>
        <p:spPr>
          <a:xfrm>
            <a:off x="8161339" y="1535113"/>
            <a:ext cx="3435349" cy="543709"/>
          </a:xfrm>
        </p:spPr>
        <p:txBody>
          <a:bodyPr anchor="ctr"/>
          <a:lstStyle>
            <a:lvl1pPr marL="0" indent="0">
              <a:buNone/>
              <a:defRPr sz="1600" b="1">
                <a:solidFill>
                  <a:schemeClr val="accent5"/>
                </a:solidFill>
              </a:defRPr>
            </a:lvl1pPr>
          </a:lstStyle>
          <a:p>
            <a:pPr lvl="0"/>
            <a:r>
              <a:rPr lang="en-US"/>
              <a:t>Click to edit Master text styles</a:t>
            </a:r>
          </a:p>
        </p:txBody>
      </p:sp>
      <p:grpSp>
        <p:nvGrpSpPr>
          <p:cNvPr id="57" name="Group 56">
            <a:extLst>
              <a:ext uri="{FF2B5EF4-FFF2-40B4-BE49-F238E27FC236}">
                <a16:creationId xmlns:a16="http://schemas.microsoft.com/office/drawing/2014/main" id="{55E453E7-159D-BDB0-F04B-AD38B95ADE92}"/>
              </a:ext>
            </a:extLst>
          </p:cNvPr>
          <p:cNvGrpSpPr/>
          <p:nvPr userDrawn="1"/>
        </p:nvGrpSpPr>
        <p:grpSpPr>
          <a:xfrm>
            <a:off x="3533776" y="1638300"/>
            <a:ext cx="390524" cy="390524"/>
            <a:chOff x="3430589" y="1535113"/>
            <a:chExt cx="596898" cy="596898"/>
          </a:xfrm>
        </p:grpSpPr>
        <p:sp>
          <p:nvSpPr>
            <p:cNvPr id="50" name="Oval 49">
              <a:extLst>
                <a:ext uri="{FF2B5EF4-FFF2-40B4-BE49-F238E27FC236}">
                  <a16:creationId xmlns:a16="http://schemas.microsoft.com/office/drawing/2014/main" id="{6BE2CC2C-3466-EE7E-4A6F-A0A88D312F09}"/>
                </a:ext>
              </a:extLst>
            </p:cNvPr>
            <p:cNvSpPr/>
            <p:nvPr userDrawn="1"/>
          </p:nvSpPr>
          <p:spPr>
            <a:xfrm>
              <a:off x="3430589" y="1535113"/>
              <a:ext cx="596898" cy="596898"/>
            </a:xfrm>
            <a:prstGeom prst="ellipse">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D7EC21B5-E236-23E8-D3B5-D6029BA9B4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5526" y="1670050"/>
              <a:ext cx="327024" cy="327024"/>
            </a:xfrm>
            <a:prstGeom prst="rect">
              <a:avLst/>
            </a:prstGeom>
          </p:spPr>
        </p:pic>
      </p:grpSp>
      <p:sp>
        <p:nvSpPr>
          <p:cNvPr id="161" name="Footer Placeholder 160">
            <a:extLst>
              <a:ext uri="{FF2B5EF4-FFF2-40B4-BE49-F238E27FC236}">
                <a16:creationId xmlns:a16="http://schemas.microsoft.com/office/drawing/2014/main" id="{61352565-5FC4-F17A-D9BA-EB701B82BDAF}"/>
              </a:ext>
            </a:extLst>
          </p:cNvPr>
          <p:cNvSpPr>
            <a:spLocks noGrp="1"/>
          </p:cNvSpPr>
          <p:nvPr>
            <p:ph type="ftr" sz="quarter" idx="18"/>
          </p:nvPr>
        </p:nvSpPr>
        <p:spPr/>
        <p:txBody>
          <a:bodyPr/>
          <a:lstStyle/>
          <a:p>
            <a:r>
              <a:rPr lang="en-US"/>
              <a:t>UNORDINARY CLOUD CONSULTING</a:t>
            </a:r>
          </a:p>
        </p:txBody>
      </p:sp>
    </p:spTree>
    <p:extLst>
      <p:ext uri="{BB962C8B-B14F-4D97-AF65-F5344CB8AC3E}">
        <p14:creationId xmlns:p14="http://schemas.microsoft.com/office/powerpoint/2010/main" val="33909241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099D5917-85D9-B873-6028-324555800E09}"/>
              </a:ext>
            </a:extLst>
          </p:cNvPr>
          <p:cNvSpPr/>
          <p:nvPr userDrawn="1"/>
        </p:nvSpPr>
        <p:spPr>
          <a:xfrm>
            <a:off x="4376738"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DEEED49-431E-A70D-EB88-3D23E4437E92}"/>
              </a:ext>
            </a:extLst>
          </p:cNvPr>
          <p:cNvSpPr/>
          <p:nvPr userDrawn="1"/>
        </p:nvSpPr>
        <p:spPr>
          <a:xfrm>
            <a:off x="8161339"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DE157B2-3DDD-01E6-6A7E-ACAD2EBD1D82}"/>
              </a:ext>
            </a:extLst>
          </p:cNvPr>
          <p:cNvSpPr/>
          <p:nvPr userDrawn="1"/>
        </p:nvSpPr>
        <p:spPr>
          <a:xfrm>
            <a:off x="593725" y="1535113"/>
            <a:ext cx="3435349"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22251-92BD-0C3D-B6F4-1DEF99D614C8}"/>
              </a:ext>
            </a:extLst>
          </p:cNvPr>
          <p:cNvSpPr>
            <a:spLocks noGrp="1"/>
          </p:cNvSpPr>
          <p:nvPr>
            <p:ph type="title"/>
          </p:nvPr>
        </p:nvSpPr>
        <p:spPr>
          <a:xfrm>
            <a:off x="593725" y="547688"/>
            <a:ext cx="11004550" cy="639762"/>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1F3486-EC40-872A-19D7-CCD5DDD3F5BB}"/>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4" name="Text Placeholder 4">
            <a:extLst>
              <a:ext uri="{FF2B5EF4-FFF2-40B4-BE49-F238E27FC236}">
                <a16:creationId xmlns:a16="http://schemas.microsoft.com/office/drawing/2014/main" id="{26419647-A7EB-A41E-F703-C373732A4724}"/>
              </a:ext>
            </a:extLst>
          </p:cNvPr>
          <p:cNvSpPr>
            <a:spLocks noGrp="1"/>
          </p:cNvSpPr>
          <p:nvPr>
            <p:ph type="body" sz="quarter" idx="12"/>
          </p:nvPr>
        </p:nvSpPr>
        <p:spPr>
          <a:xfrm>
            <a:off x="4376738"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79075A-F204-EB53-AB7C-71FC2B2FF34B}"/>
              </a:ext>
            </a:extLst>
          </p:cNvPr>
          <p:cNvSpPr>
            <a:spLocks noGrp="1"/>
          </p:cNvSpPr>
          <p:nvPr>
            <p:ph type="body" sz="quarter" idx="13"/>
          </p:nvPr>
        </p:nvSpPr>
        <p:spPr>
          <a:xfrm>
            <a:off x="8161339"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15CEDAB-E2C1-2AB6-7C5F-33529D4AD23C}"/>
              </a:ext>
            </a:extLst>
          </p:cNvPr>
          <p:cNvSpPr>
            <a:spLocks noGrp="1"/>
          </p:cNvSpPr>
          <p:nvPr>
            <p:ph type="body" sz="quarter" idx="15"/>
          </p:nvPr>
        </p:nvSpPr>
        <p:spPr>
          <a:xfrm>
            <a:off x="4975226"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F6E3DEEC-7438-A4B7-16E7-760D84786118}"/>
              </a:ext>
            </a:extLst>
          </p:cNvPr>
          <p:cNvSpPr>
            <a:spLocks noGrp="1"/>
          </p:cNvSpPr>
          <p:nvPr>
            <p:ph type="body" sz="quarter" idx="16"/>
          </p:nvPr>
        </p:nvSpPr>
        <p:spPr>
          <a:xfrm>
            <a:off x="8759827"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3B695FC2-F2B4-A38C-6424-2A9CB98FD2E5}"/>
              </a:ext>
            </a:extLst>
          </p:cNvPr>
          <p:cNvSpPr>
            <a:spLocks noGrp="1"/>
          </p:cNvSpPr>
          <p:nvPr>
            <p:ph type="body" sz="quarter" idx="17"/>
          </p:nvPr>
        </p:nvSpPr>
        <p:spPr>
          <a:xfrm>
            <a:off x="593725" y="2334125"/>
            <a:ext cx="3435349" cy="379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08DFBB4-93F8-438C-9395-E066A7218C18}"/>
              </a:ext>
            </a:extLst>
          </p:cNvPr>
          <p:cNvSpPr>
            <a:spLocks noGrp="1"/>
          </p:cNvSpPr>
          <p:nvPr>
            <p:ph type="body" sz="quarter" idx="18"/>
          </p:nvPr>
        </p:nvSpPr>
        <p:spPr>
          <a:xfrm>
            <a:off x="1192213" y="1591201"/>
            <a:ext cx="2746187"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A78FF661-05FC-EB72-09DD-6CB153EBDAFF}"/>
              </a:ext>
            </a:extLst>
          </p:cNvPr>
          <p:cNvSpPr>
            <a:spLocks noGrp="1"/>
          </p:cNvSpPr>
          <p:nvPr>
            <p:ph type="body" sz="quarter" idx="19" hasCustomPrompt="1"/>
          </p:nvPr>
        </p:nvSpPr>
        <p:spPr>
          <a:xfrm>
            <a:off x="4431013" y="1591201"/>
            <a:ext cx="403200" cy="336887"/>
          </a:xfrm>
        </p:spPr>
        <p:txBody>
          <a:bodyPr anchor="t"/>
          <a:lstStyle>
            <a:lvl1pPr marL="0" indent="0">
              <a:buNone/>
              <a:defRPr sz="1600" b="1">
                <a:solidFill>
                  <a:schemeClr val="accent3"/>
                </a:solidFill>
              </a:defRPr>
            </a:lvl1pPr>
          </a:lstStyle>
          <a:p>
            <a:pPr lvl="0"/>
            <a:r>
              <a:rPr lang="en-US"/>
              <a:t>02.</a:t>
            </a:r>
          </a:p>
        </p:txBody>
      </p:sp>
      <p:sp>
        <p:nvSpPr>
          <p:cNvPr id="11" name="Text Placeholder 4">
            <a:extLst>
              <a:ext uri="{FF2B5EF4-FFF2-40B4-BE49-F238E27FC236}">
                <a16:creationId xmlns:a16="http://schemas.microsoft.com/office/drawing/2014/main" id="{C3055F0F-692D-0C26-F897-5850826ED8E9}"/>
              </a:ext>
            </a:extLst>
          </p:cNvPr>
          <p:cNvSpPr>
            <a:spLocks noGrp="1"/>
          </p:cNvSpPr>
          <p:nvPr>
            <p:ph type="body" sz="quarter" idx="20" hasCustomPrompt="1"/>
          </p:nvPr>
        </p:nvSpPr>
        <p:spPr>
          <a:xfrm>
            <a:off x="8215614" y="1591201"/>
            <a:ext cx="403200" cy="336887"/>
          </a:xfrm>
        </p:spPr>
        <p:txBody>
          <a:bodyPr anchor="t"/>
          <a:lstStyle>
            <a:lvl1pPr marL="0" indent="0">
              <a:buNone/>
              <a:defRPr sz="1600" b="1">
                <a:solidFill>
                  <a:schemeClr val="accent3"/>
                </a:solidFill>
              </a:defRPr>
            </a:lvl1pPr>
          </a:lstStyle>
          <a:p>
            <a:pPr lvl="0"/>
            <a:r>
              <a:rPr lang="en-US"/>
              <a:t>03.</a:t>
            </a:r>
          </a:p>
        </p:txBody>
      </p:sp>
      <p:sp>
        <p:nvSpPr>
          <p:cNvPr id="12" name="Text Placeholder 4">
            <a:extLst>
              <a:ext uri="{FF2B5EF4-FFF2-40B4-BE49-F238E27FC236}">
                <a16:creationId xmlns:a16="http://schemas.microsoft.com/office/drawing/2014/main" id="{AAC6F851-41D1-CF86-CEDF-76742687BCE7}"/>
              </a:ext>
            </a:extLst>
          </p:cNvPr>
          <p:cNvSpPr>
            <a:spLocks noGrp="1"/>
          </p:cNvSpPr>
          <p:nvPr>
            <p:ph type="body" sz="quarter" idx="21" hasCustomPrompt="1"/>
          </p:nvPr>
        </p:nvSpPr>
        <p:spPr>
          <a:xfrm>
            <a:off x="648000" y="1591201"/>
            <a:ext cx="403200" cy="336887"/>
          </a:xfrm>
        </p:spPr>
        <p:txBody>
          <a:bodyPr anchor="t"/>
          <a:lstStyle>
            <a:lvl1pPr marL="0" indent="0">
              <a:buNone/>
              <a:defRPr sz="1600" b="1">
                <a:solidFill>
                  <a:schemeClr val="accent3"/>
                </a:solidFill>
              </a:defRPr>
            </a:lvl1pPr>
          </a:lstStyle>
          <a:p>
            <a:pPr lvl="0"/>
            <a:r>
              <a:rPr lang="en-US"/>
              <a:t>01.</a:t>
            </a:r>
          </a:p>
        </p:txBody>
      </p:sp>
      <p:sp>
        <p:nvSpPr>
          <p:cNvPr id="16" name="Footer Placeholder 15">
            <a:extLst>
              <a:ext uri="{FF2B5EF4-FFF2-40B4-BE49-F238E27FC236}">
                <a16:creationId xmlns:a16="http://schemas.microsoft.com/office/drawing/2014/main" id="{42FE86C9-7783-FFDA-8B62-20B952B4046B}"/>
              </a:ext>
            </a:extLst>
          </p:cNvPr>
          <p:cNvSpPr>
            <a:spLocks noGrp="1"/>
          </p:cNvSpPr>
          <p:nvPr>
            <p:ph type="ftr" sz="quarter" idx="22"/>
          </p:nvPr>
        </p:nvSpPr>
        <p:spPr/>
        <p:txBody>
          <a:bodyPr/>
          <a:lstStyle/>
          <a:p>
            <a:r>
              <a:rPr lang="en-US"/>
              <a:t>UNORDINARY CLOUD CONSULTING</a:t>
            </a:r>
          </a:p>
        </p:txBody>
      </p:sp>
    </p:spTree>
    <p:extLst>
      <p:ext uri="{BB962C8B-B14F-4D97-AF65-F5344CB8AC3E}">
        <p14:creationId xmlns:p14="http://schemas.microsoft.com/office/powerpoint/2010/main" val="3734300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DDA0-78DF-3E07-D82C-EEA2054EA16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B95D69A-748D-D7B4-1025-F6CD66CA8E18}"/>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4" name="Rounded Rectangle 3">
            <a:extLst>
              <a:ext uri="{FF2B5EF4-FFF2-40B4-BE49-F238E27FC236}">
                <a16:creationId xmlns:a16="http://schemas.microsoft.com/office/drawing/2014/main" id="{69F0D207-451C-F654-1638-2137F7B746FA}"/>
              </a:ext>
            </a:extLst>
          </p:cNvPr>
          <p:cNvSpPr/>
          <p:nvPr userDrawn="1"/>
        </p:nvSpPr>
        <p:spPr>
          <a:xfrm>
            <a:off x="593725" y="1535113"/>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37C08C6-5115-D747-4C82-A15234CDF233}"/>
              </a:ext>
            </a:extLst>
          </p:cNvPr>
          <p:cNvSpPr>
            <a:spLocks noGrp="1"/>
          </p:cNvSpPr>
          <p:nvPr>
            <p:ph type="body" sz="quarter" idx="17"/>
          </p:nvPr>
        </p:nvSpPr>
        <p:spPr>
          <a:xfrm>
            <a:off x="593725" y="2334125"/>
            <a:ext cx="5327650" cy="13454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AE70E0F1-681F-2689-B086-046302015CBD}"/>
              </a:ext>
            </a:extLst>
          </p:cNvPr>
          <p:cNvSpPr>
            <a:spLocks noGrp="1"/>
          </p:cNvSpPr>
          <p:nvPr>
            <p:ph type="body" sz="quarter" idx="18"/>
          </p:nvPr>
        </p:nvSpPr>
        <p:spPr>
          <a:xfrm>
            <a:off x="1192213" y="1591201"/>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21C8C717-A5E8-A1D9-22A0-9BE3EB43FD34}"/>
              </a:ext>
            </a:extLst>
          </p:cNvPr>
          <p:cNvSpPr>
            <a:spLocks noGrp="1"/>
          </p:cNvSpPr>
          <p:nvPr>
            <p:ph type="body" sz="quarter" idx="21" hasCustomPrompt="1"/>
          </p:nvPr>
        </p:nvSpPr>
        <p:spPr>
          <a:xfrm>
            <a:off x="648000" y="1591201"/>
            <a:ext cx="403200" cy="336887"/>
          </a:xfrm>
        </p:spPr>
        <p:txBody>
          <a:bodyPr anchor="t"/>
          <a:lstStyle>
            <a:lvl1pPr marL="0" indent="0">
              <a:buNone/>
              <a:defRPr sz="1600" b="1">
                <a:solidFill>
                  <a:schemeClr val="accent3"/>
                </a:solidFill>
              </a:defRPr>
            </a:lvl1pPr>
          </a:lstStyle>
          <a:p>
            <a:pPr lvl="0"/>
            <a:r>
              <a:rPr lang="en-US"/>
              <a:t>01.</a:t>
            </a:r>
          </a:p>
        </p:txBody>
      </p:sp>
      <p:sp>
        <p:nvSpPr>
          <p:cNvPr id="8" name="Rounded Rectangle 7">
            <a:extLst>
              <a:ext uri="{FF2B5EF4-FFF2-40B4-BE49-F238E27FC236}">
                <a16:creationId xmlns:a16="http://schemas.microsoft.com/office/drawing/2014/main" id="{1A8C329E-0FE7-30DE-29F0-FF5DA1E17395}"/>
              </a:ext>
            </a:extLst>
          </p:cNvPr>
          <p:cNvSpPr/>
          <p:nvPr userDrawn="1"/>
        </p:nvSpPr>
        <p:spPr>
          <a:xfrm>
            <a:off x="6269038" y="1535113"/>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D62638C0-2D60-9521-7106-C2B6BD8A4EBB}"/>
              </a:ext>
            </a:extLst>
          </p:cNvPr>
          <p:cNvSpPr>
            <a:spLocks noGrp="1"/>
          </p:cNvSpPr>
          <p:nvPr>
            <p:ph type="body" sz="quarter" idx="22"/>
          </p:nvPr>
        </p:nvSpPr>
        <p:spPr>
          <a:xfrm>
            <a:off x="6269038" y="2334125"/>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386E4E2-43C6-EB96-7628-765994A334CE}"/>
              </a:ext>
            </a:extLst>
          </p:cNvPr>
          <p:cNvSpPr>
            <a:spLocks noGrp="1"/>
          </p:cNvSpPr>
          <p:nvPr>
            <p:ph type="body" sz="quarter" idx="23"/>
          </p:nvPr>
        </p:nvSpPr>
        <p:spPr>
          <a:xfrm>
            <a:off x="6867526" y="1591201"/>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400F0C10-BCB9-9A8B-1CCD-61F1335B1393}"/>
              </a:ext>
            </a:extLst>
          </p:cNvPr>
          <p:cNvSpPr>
            <a:spLocks noGrp="1"/>
          </p:cNvSpPr>
          <p:nvPr>
            <p:ph type="body" sz="quarter" idx="24" hasCustomPrompt="1"/>
          </p:nvPr>
        </p:nvSpPr>
        <p:spPr>
          <a:xfrm>
            <a:off x="6323313" y="1591201"/>
            <a:ext cx="403200" cy="336887"/>
          </a:xfrm>
        </p:spPr>
        <p:txBody>
          <a:bodyPr anchor="t"/>
          <a:lstStyle>
            <a:lvl1pPr marL="0" indent="0">
              <a:buNone/>
              <a:defRPr sz="1600" b="1">
                <a:solidFill>
                  <a:schemeClr val="accent3"/>
                </a:solidFill>
              </a:defRPr>
            </a:lvl1pPr>
          </a:lstStyle>
          <a:p>
            <a:pPr lvl="0"/>
            <a:r>
              <a:rPr lang="en-US"/>
              <a:t>03.</a:t>
            </a:r>
          </a:p>
        </p:txBody>
      </p:sp>
      <p:sp>
        <p:nvSpPr>
          <p:cNvPr id="12" name="Rounded Rectangle 11">
            <a:extLst>
              <a:ext uri="{FF2B5EF4-FFF2-40B4-BE49-F238E27FC236}">
                <a16:creationId xmlns:a16="http://schemas.microsoft.com/office/drawing/2014/main" id="{91E70790-7283-E9D1-F7B2-7243ED33EFAA}"/>
              </a:ext>
            </a:extLst>
          </p:cNvPr>
          <p:cNvSpPr/>
          <p:nvPr userDrawn="1"/>
        </p:nvSpPr>
        <p:spPr>
          <a:xfrm>
            <a:off x="593725" y="3974801"/>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
            <a:extLst>
              <a:ext uri="{FF2B5EF4-FFF2-40B4-BE49-F238E27FC236}">
                <a16:creationId xmlns:a16="http://schemas.microsoft.com/office/drawing/2014/main" id="{7FE09A46-6316-7476-0727-ADEFBC81C5EC}"/>
              </a:ext>
            </a:extLst>
          </p:cNvPr>
          <p:cNvSpPr>
            <a:spLocks noGrp="1"/>
          </p:cNvSpPr>
          <p:nvPr>
            <p:ph type="body" sz="quarter" idx="25"/>
          </p:nvPr>
        </p:nvSpPr>
        <p:spPr>
          <a:xfrm>
            <a:off x="593725" y="4773813"/>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84CE79EF-ADC0-A469-2A62-815335F6EC56}"/>
              </a:ext>
            </a:extLst>
          </p:cNvPr>
          <p:cNvSpPr>
            <a:spLocks noGrp="1"/>
          </p:cNvSpPr>
          <p:nvPr>
            <p:ph type="body" sz="quarter" idx="26"/>
          </p:nvPr>
        </p:nvSpPr>
        <p:spPr>
          <a:xfrm>
            <a:off x="1192213" y="4030889"/>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5" name="Text Placeholder 4">
            <a:extLst>
              <a:ext uri="{FF2B5EF4-FFF2-40B4-BE49-F238E27FC236}">
                <a16:creationId xmlns:a16="http://schemas.microsoft.com/office/drawing/2014/main" id="{6DE671E5-3594-4EFE-08F3-7BF9DA245280}"/>
              </a:ext>
            </a:extLst>
          </p:cNvPr>
          <p:cNvSpPr>
            <a:spLocks noGrp="1"/>
          </p:cNvSpPr>
          <p:nvPr>
            <p:ph type="body" sz="quarter" idx="27" hasCustomPrompt="1"/>
          </p:nvPr>
        </p:nvSpPr>
        <p:spPr>
          <a:xfrm>
            <a:off x="648000" y="4030889"/>
            <a:ext cx="403200" cy="336887"/>
          </a:xfrm>
        </p:spPr>
        <p:txBody>
          <a:bodyPr anchor="t"/>
          <a:lstStyle>
            <a:lvl1pPr marL="0" indent="0">
              <a:buNone/>
              <a:defRPr sz="1600" b="1">
                <a:solidFill>
                  <a:schemeClr val="accent3"/>
                </a:solidFill>
              </a:defRPr>
            </a:lvl1pPr>
          </a:lstStyle>
          <a:p>
            <a:pPr lvl="0"/>
            <a:r>
              <a:rPr lang="en-US"/>
              <a:t>02.</a:t>
            </a:r>
          </a:p>
        </p:txBody>
      </p:sp>
      <p:sp>
        <p:nvSpPr>
          <p:cNvPr id="16" name="Rounded Rectangle 15">
            <a:extLst>
              <a:ext uri="{FF2B5EF4-FFF2-40B4-BE49-F238E27FC236}">
                <a16:creationId xmlns:a16="http://schemas.microsoft.com/office/drawing/2014/main" id="{1BAE8253-90C5-577F-B9FB-DC639D7D042B}"/>
              </a:ext>
            </a:extLst>
          </p:cNvPr>
          <p:cNvSpPr/>
          <p:nvPr userDrawn="1"/>
        </p:nvSpPr>
        <p:spPr>
          <a:xfrm>
            <a:off x="6269038" y="3974801"/>
            <a:ext cx="5327650" cy="639762"/>
          </a:xfrm>
          <a:prstGeom prst="roundRect">
            <a:avLst/>
          </a:prstGeom>
          <a:solidFill>
            <a:schemeClr val="tx1">
              <a:alpha val="1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4">
            <a:extLst>
              <a:ext uri="{FF2B5EF4-FFF2-40B4-BE49-F238E27FC236}">
                <a16:creationId xmlns:a16="http://schemas.microsoft.com/office/drawing/2014/main" id="{7E06F3D3-0A1D-040F-2BCB-B2B210F738CC}"/>
              </a:ext>
            </a:extLst>
          </p:cNvPr>
          <p:cNvSpPr>
            <a:spLocks noGrp="1"/>
          </p:cNvSpPr>
          <p:nvPr>
            <p:ph type="body" sz="quarter" idx="28"/>
          </p:nvPr>
        </p:nvSpPr>
        <p:spPr>
          <a:xfrm>
            <a:off x="6269038" y="4773813"/>
            <a:ext cx="5327650" cy="13454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630637F1-DD85-CFB4-502B-6522F675AA73}"/>
              </a:ext>
            </a:extLst>
          </p:cNvPr>
          <p:cNvSpPr>
            <a:spLocks noGrp="1"/>
          </p:cNvSpPr>
          <p:nvPr>
            <p:ph type="body" sz="quarter" idx="29"/>
          </p:nvPr>
        </p:nvSpPr>
        <p:spPr>
          <a:xfrm>
            <a:off x="6867526" y="4030889"/>
            <a:ext cx="4636158" cy="431534"/>
          </a:xfrm>
        </p:spPr>
        <p:txBody>
          <a:bodyPr anchor="t"/>
          <a:lstStyle>
            <a:lvl1pPr marL="0" indent="0">
              <a:buNone/>
              <a:defRPr sz="1600" b="1">
                <a:solidFill>
                  <a:schemeClr val="accent5"/>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A566010-C4D0-03F2-A322-F26701DEADCD}"/>
              </a:ext>
            </a:extLst>
          </p:cNvPr>
          <p:cNvSpPr>
            <a:spLocks noGrp="1"/>
          </p:cNvSpPr>
          <p:nvPr>
            <p:ph type="body" sz="quarter" idx="30" hasCustomPrompt="1"/>
          </p:nvPr>
        </p:nvSpPr>
        <p:spPr>
          <a:xfrm>
            <a:off x="6323313" y="4030889"/>
            <a:ext cx="403200" cy="336887"/>
          </a:xfrm>
        </p:spPr>
        <p:txBody>
          <a:bodyPr anchor="t"/>
          <a:lstStyle>
            <a:lvl1pPr marL="0" indent="0">
              <a:buNone/>
              <a:defRPr sz="1600" b="1">
                <a:solidFill>
                  <a:schemeClr val="accent3"/>
                </a:solidFill>
              </a:defRPr>
            </a:lvl1pPr>
          </a:lstStyle>
          <a:p>
            <a:pPr lvl="0"/>
            <a:r>
              <a:rPr lang="en-US"/>
              <a:t>04.</a:t>
            </a:r>
          </a:p>
        </p:txBody>
      </p:sp>
      <p:sp>
        <p:nvSpPr>
          <p:cNvPr id="22" name="Footer Placeholder 21">
            <a:extLst>
              <a:ext uri="{FF2B5EF4-FFF2-40B4-BE49-F238E27FC236}">
                <a16:creationId xmlns:a16="http://schemas.microsoft.com/office/drawing/2014/main" id="{CE8875CD-626B-10F6-B5BA-51F4C1AE5602}"/>
              </a:ext>
            </a:extLst>
          </p:cNvPr>
          <p:cNvSpPr>
            <a:spLocks noGrp="1"/>
          </p:cNvSpPr>
          <p:nvPr>
            <p:ph type="ftr" sz="quarter" idx="31"/>
          </p:nvPr>
        </p:nvSpPr>
        <p:spPr/>
        <p:txBody>
          <a:bodyPr/>
          <a:lstStyle/>
          <a:p>
            <a:r>
              <a:rPr lang="en-US"/>
              <a:t>UNORDINARY CLOUD CONSULTING</a:t>
            </a:r>
          </a:p>
        </p:txBody>
      </p:sp>
    </p:spTree>
    <p:extLst>
      <p:ext uri="{BB962C8B-B14F-4D97-AF65-F5344CB8AC3E}">
        <p14:creationId xmlns:p14="http://schemas.microsoft.com/office/powerpoint/2010/main" val="4253030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2F937BA-04ED-B1D6-6DA6-D766A596467F}"/>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a:extLst>
              <a:ext uri="{FF2B5EF4-FFF2-40B4-BE49-F238E27FC236}">
                <a16:creationId xmlns:a16="http://schemas.microsoft.com/office/drawing/2014/main" id="{0329A596-0EDC-4AD0-4C4A-4DD7462E84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74" t="7986" r="51357" b="10671"/>
          <a:stretch/>
        </p:blipFill>
        <p:spPr>
          <a:xfrm>
            <a:off x="593727" y="547688"/>
            <a:ext cx="5336805" cy="5578474"/>
          </a:xfrm>
          <a:custGeom>
            <a:avLst/>
            <a:gdLst>
              <a:gd name="connsiteX0" fmla="*/ 3743881 w 5336805"/>
              <a:gd name="connsiteY0" fmla="*/ 3949700 h 5578474"/>
              <a:gd name="connsiteX1" fmla="*/ 3508005 w 5336805"/>
              <a:gd name="connsiteY1" fmla="*/ 4185576 h 5578474"/>
              <a:gd name="connsiteX2" fmla="*/ 3508005 w 5336805"/>
              <a:gd name="connsiteY2" fmla="*/ 4315460 h 5578474"/>
              <a:gd name="connsiteX3" fmla="*/ 3508005 w 5336805"/>
              <a:gd name="connsiteY3" fmla="*/ 5212712 h 5578474"/>
              <a:gd name="connsiteX4" fmla="*/ 4239525 w 5336805"/>
              <a:gd name="connsiteY4" fmla="*/ 5212712 h 5578474"/>
              <a:gd name="connsiteX5" fmla="*/ 4239525 w 5336805"/>
              <a:gd name="connsiteY5" fmla="*/ 4315460 h 5578474"/>
              <a:gd name="connsiteX6" fmla="*/ 4239525 w 5336805"/>
              <a:gd name="connsiteY6" fmla="*/ 4185576 h 5578474"/>
              <a:gd name="connsiteX7" fmla="*/ 4003650 w 5336805"/>
              <a:gd name="connsiteY7" fmla="*/ 3949700 h 5578474"/>
              <a:gd name="connsiteX8" fmla="*/ 3873765 w 5336805"/>
              <a:gd name="connsiteY8" fmla="*/ 3949700 h 5578474"/>
              <a:gd name="connsiteX9" fmla="*/ 1097279 w 5336805"/>
              <a:gd name="connsiteY9" fmla="*/ 0 h 5578474"/>
              <a:gd name="connsiteX10" fmla="*/ 1097280 w 5336805"/>
              <a:gd name="connsiteY10" fmla="*/ 0 h 5578474"/>
              <a:gd name="connsiteX11" fmla="*/ 1097280 w 5336805"/>
              <a:gd name="connsiteY11" fmla="*/ 365760 h 5578474"/>
              <a:gd name="connsiteX12" fmla="*/ 1097279 w 5336805"/>
              <a:gd name="connsiteY12" fmla="*/ 365760 h 5578474"/>
              <a:gd name="connsiteX13" fmla="*/ 235875 w 5336805"/>
              <a:gd name="connsiteY13" fmla="*/ 0 h 5578474"/>
              <a:gd name="connsiteX14" fmla="*/ 365759 w 5336805"/>
              <a:gd name="connsiteY14" fmla="*/ 0 h 5578474"/>
              <a:gd name="connsiteX15" fmla="*/ 365760 w 5336805"/>
              <a:gd name="connsiteY15" fmla="*/ 0 h 5578474"/>
              <a:gd name="connsiteX16" fmla="*/ 495644 w 5336805"/>
              <a:gd name="connsiteY16" fmla="*/ 0 h 5578474"/>
              <a:gd name="connsiteX17" fmla="*/ 731519 w 5336805"/>
              <a:gd name="connsiteY17" fmla="*/ 235876 h 5578474"/>
              <a:gd name="connsiteX18" fmla="*/ 731519 w 5336805"/>
              <a:gd name="connsiteY18" fmla="*/ 365760 h 5578474"/>
              <a:gd name="connsiteX19" fmla="*/ 731519 w 5336805"/>
              <a:gd name="connsiteY19" fmla="*/ 1609090 h 5578474"/>
              <a:gd name="connsiteX20" fmla="*/ 731519 w 5336805"/>
              <a:gd name="connsiteY20" fmla="*/ 1738974 h 5578474"/>
              <a:gd name="connsiteX21" fmla="*/ 967395 w 5336805"/>
              <a:gd name="connsiteY21" fmla="*/ 1974850 h 5578474"/>
              <a:gd name="connsiteX22" fmla="*/ 1097279 w 5336805"/>
              <a:gd name="connsiteY22" fmla="*/ 1974850 h 5578474"/>
              <a:gd name="connsiteX23" fmla="*/ 1227163 w 5336805"/>
              <a:gd name="connsiteY23" fmla="*/ 1974850 h 5578474"/>
              <a:gd name="connsiteX24" fmla="*/ 1463039 w 5336805"/>
              <a:gd name="connsiteY24" fmla="*/ 1738974 h 5578474"/>
              <a:gd name="connsiteX25" fmla="*/ 1463039 w 5336805"/>
              <a:gd name="connsiteY25" fmla="*/ 1609090 h 5578474"/>
              <a:gd name="connsiteX26" fmla="*/ 1463039 w 5336805"/>
              <a:gd name="connsiteY26" fmla="*/ 365761 h 5578474"/>
              <a:gd name="connsiteX27" fmla="*/ 1463040 w 5336805"/>
              <a:gd name="connsiteY27" fmla="*/ 365761 h 5578474"/>
              <a:gd name="connsiteX28" fmla="*/ 1463040 w 5336805"/>
              <a:gd name="connsiteY28" fmla="*/ 235877 h 5578474"/>
              <a:gd name="connsiteX29" fmla="*/ 1698915 w 5336805"/>
              <a:gd name="connsiteY29" fmla="*/ 1 h 5578474"/>
              <a:gd name="connsiteX30" fmla="*/ 1828799 w 5336805"/>
              <a:gd name="connsiteY30" fmla="*/ 1 h 5578474"/>
              <a:gd name="connsiteX31" fmla="*/ 1828799 w 5336805"/>
              <a:gd name="connsiteY31" fmla="*/ 0 h 5578474"/>
              <a:gd name="connsiteX32" fmla="*/ 4971045 w 5336805"/>
              <a:gd name="connsiteY32" fmla="*/ 0 h 5578474"/>
              <a:gd name="connsiteX33" fmla="*/ 4971045 w 5336805"/>
              <a:gd name="connsiteY33" fmla="*/ 1 h 5578474"/>
              <a:gd name="connsiteX34" fmla="*/ 5100928 w 5336805"/>
              <a:gd name="connsiteY34" fmla="*/ 1 h 5578474"/>
              <a:gd name="connsiteX35" fmla="*/ 5336805 w 5336805"/>
              <a:gd name="connsiteY35" fmla="*/ 235877 h 5578474"/>
              <a:gd name="connsiteX36" fmla="*/ 5336805 w 5336805"/>
              <a:gd name="connsiteY36" fmla="*/ 365761 h 5578474"/>
              <a:gd name="connsiteX37" fmla="*/ 5336805 w 5336805"/>
              <a:gd name="connsiteY37" fmla="*/ 5212714 h 5578474"/>
              <a:gd name="connsiteX38" fmla="*/ 5336805 w 5336805"/>
              <a:gd name="connsiteY38" fmla="*/ 5342598 h 5578474"/>
              <a:gd name="connsiteX39" fmla="*/ 5100928 w 5336805"/>
              <a:gd name="connsiteY39" fmla="*/ 5578474 h 5578474"/>
              <a:gd name="connsiteX40" fmla="*/ 4971045 w 5336805"/>
              <a:gd name="connsiteY40" fmla="*/ 5578474 h 5578474"/>
              <a:gd name="connsiteX41" fmla="*/ 4605285 w 5336805"/>
              <a:gd name="connsiteY41" fmla="*/ 5578474 h 5578474"/>
              <a:gd name="connsiteX42" fmla="*/ 4475401 w 5336805"/>
              <a:gd name="connsiteY42" fmla="*/ 5578474 h 5578474"/>
              <a:gd name="connsiteX43" fmla="*/ 4239525 w 5336805"/>
              <a:gd name="connsiteY43" fmla="*/ 5342598 h 5578474"/>
              <a:gd name="connsiteX44" fmla="*/ 4239525 w 5336805"/>
              <a:gd name="connsiteY44" fmla="*/ 5212714 h 5578474"/>
              <a:gd name="connsiteX45" fmla="*/ 3873765 w 5336805"/>
              <a:gd name="connsiteY45" fmla="*/ 5212714 h 5578474"/>
              <a:gd name="connsiteX46" fmla="*/ 3508005 w 5336805"/>
              <a:gd name="connsiteY46" fmla="*/ 5212714 h 5578474"/>
              <a:gd name="connsiteX47" fmla="*/ 3508005 w 5336805"/>
              <a:gd name="connsiteY47" fmla="*/ 5342598 h 5578474"/>
              <a:gd name="connsiteX48" fmla="*/ 3272129 w 5336805"/>
              <a:gd name="connsiteY48" fmla="*/ 5578474 h 5578474"/>
              <a:gd name="connsiteX49" fmla="*/ 3142245 w 5336805"/>
              <a:gd name="connsiteY49" fmla="*/ 5578474 h 5578474"/>
              <a:gd name="connsiteX50" fmla="*/ 365759 w 5336805"/>
              <a:gd name="connsiteY50" fmla="*/ 5578474 h 5578474"/>
              <a:gd name="connsiteX51" fmla="*/ 235875 w 5336805"/>
              <a:gd name="connsiteY51" fmla="*/ 5578474 h 5578474"/>
              <a:gd name="connsiteX52" fmla="*/ 4791 w 5336805"/>
              <a:gd name="connsiteY52" fmla="*/ 5390136 h 5578474"/>
              <a:gd name="connsiteX53" fmla="*/ 0 w 5336805"/>
              <a:gd name="connsiteY53" fmla="*/ 5342602 h 5578474"/>
              <a:gd name="connsiteX54" fmla="*/ 0 w 5336805"/>
              <a:gd name="connsiteY54" fmla="*/ 235874 h 5578474"/>
              <a:gd name="connsiteX55" fmla="*/ 4791 w 5336805"/>
              <a:gd name="connsiteY55" fmla="*/ 188339 h 5578474"/>
              <a:gd name="connsiteX56" fmla="*/ 235875 w 5336805"/>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5"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50"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5" y="0"/>
                </a:lnTo>
                <a:lnTo>
                  <a:pt x="4971045" y="1"/>
                </a:lnTo>
                <a:lnTo>
                  <a:pt x="5100928" y="1"/>
                </a:lnTo>
                <a:cubicBezTo>
                  <a:pt x="5231199" y="1"/>
                  <a:pt x="5336805" y="105606"/>
                  <a:pt x="5336805" y="235877"/>
                </a:cubicBezTo>
                <a:lnTo>
                  <a:pt x="5336805" y="365761"/>
                </a:lnTo>
                <a:lnTo>
                  <a:pt x="5336805" y="5212714"/>
                </a:lnTo>
                <a:lnTo>
                  <a:pt x="5336805" y="5342598"/>
                </a:lnTo>
                <a:cubicBezTo>
                  <a:pt x="5336805" y="5472869"/>
                  <a:pt x="5231199" y="5578474"/>
                  <a:pt x="5100928" y="5578474"/>
                </a:cubicBezTo>
                <a:lnTo>
                  <a:pt x="4971045"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p:spPr>
      </p:pic>
      <p:sp>
        <p:nvSpPr>
          <p:cNvPr id="3" name="Slide Number Placeholder 2">
            <a:extLst>
              <a:ext uri="{FF2B5EF4-FFF2-40B4-BE49-F238E27FC236}">
                <a16:creationId xmlns:a16="http://schemas.microsoft.com/office/drawing/2014/main" id="{1605DBFF-D3D0-4884-7775-B9FB90EC643A}"/>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13" name="Content Placeholder 12">
            <a:extLst>
              <a:ext uri="{FF2B5EF4-FFF2-40B4-BE49-F238E27FC236}">
                <a16:creationId xmlns:a16="http://schemas.microsoft.com/office/drawing/2014/main" id="{AD6E4C87-F81C-A189-74AC-0E087FEA7FFA}"/>
              </a:ext>
            </a:extLst>
          </p:cNvPr>
          <p:cNvSpPr>
            <a:spLocks noGrp="1"/>
          </p:cNvSpPr>
          <p:nvPr>
            <p:ph sz="quarter" idx="19" hasCustomPrompt="1"/>
          </p:nvPr>
        </p:nvSpPr>
        <p:spPr>
          <a:xfrm>
            <a:off x="6269038" y="547688"/>
            <a:ext cx="5327650" cy="5578473"/>
          </a:xfrm>
        </p:spPr>
        <p:txBody>
          <a:bodyPr/>
          <a:lstStyle>
            <a:lvl1pPr marL="0" indent="0">
              <a:buNone/>
              <a:defRPr/>
            </a:lvl1pPr>
          </a:lstStyle>
          <a:p>
            <a:pPr lvl="0"/>
            <a:r>
              <a:rPr lang="en-US"/>
              <a:t>Here you can add text, image, video, image, table, or </a:t>
            </a:r>
            <a:r>
              <a:rPr lang="en-US" err="1"/>
              <a:t>smartart</a:t>
            </a:r>
            <a:r>
              <a:rPr lang="en-US"/>
              <a:t>. Use one of the icons below.</a:t>
            </a:r>
          </a:p>
        </p:txBody>
      </p:sp>
      <p:sp>
        <p:nvSpPr>
          <p:cNvPr id="17" name="Footer Placeholder 16">
            <a:extLst>
              <a:ext uri="{FF2B5EF4-FFF2-40B4-BE49-F238E27FC236}">
                <a16:creationId xmlns:a16="http://schemas.microsoft.com/office/drawing/2014/main" id="{9A0A9319-7BCA-1C28-0796-EB0342A89E0F}"/>
              </a:ext>
            </a:extLst>
          </p:cNvPr>
          <p:cNvSpPr>
            <a:spLocks noGrp="1"/>
          </p:cNvSpPr>
          <p:nvPr>
            <p:ph type="ftr" sz="quarter" idx="20"/>
          </p:nvPr>
        </p:nvSpPr>
        <p:spPr/>
        <p:txBody>
          <a:bodyPr/>
          <a:lstStyle/>
          <a:p>
            <a:r>
              <a:rPr lang="en-US"/>
              <a:t>UNORDINARY CLOUD CONSULTING</a:t>
            </a:r>
          </a:p>
        </p:txBody>
      </p:sp>
      <p:sp>
        <p:nvSpPr>
          <p:cNvPr id="9" name="Freeform 8">
            <a:extLst>
              <a:ext uri="{FF2B5EF4-FFF2-40B4-BE49-F238E27FC236}">
                <a16:creationId xmlns:a16="http://schemas.microsoft.com/office/drawing/2014/main" id="{8A874D85-92CB-F2DF-16E7-1D2BFF072B4A}"/>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a:gsLst>
              <a:gs pos="6000">
                <a:schemeClr val="accent3">
                  <a:alpha val="19000"/>
                </a:schemeClr>
              </a:gs>
              <a:gs pos="84000">
                <a:schemeClr val="accent3"/>
              </a:gs>
              <a:gs pos="43000">
                <a:schemeClr val="accent3">
                  <a:alpha val="86639"/>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1D3C05-CE7B-56EA-7185-04E1C23BC7BF}"/>
              </a:ext>
            </a:extLst>
          </p:cNvPr>
          <p:cNvSpPr>
            <a:spLocks noGrp="1"/>
          </p:cNvSpPr>
          <p:nvPr>
            <p:ph type="title"/>
          </p:nvPr>
        </p:nvSpPr>
        <p:spPr>
          <a:xfrm>
            <a:off x="2318085" y="794084"/>
            <a:ext cx="3336758" cy="2368216"/>
          </a:xfrm>
        </p:spPr>
        <p:txBody>
          <a:bodyPr/>
          <a:lstStyle>
            <a:lvl1pPr>
              <a:defRPr>
                <a:solidFill>
                  <a:schemeClr val="bg1"/>
                </a:solidFill>
              </a:defRPr>
            </a:lvl1pPr>
          </a:lstStyle>
          <a:p>
            <a:r>
              <a:rPr lang="en-US"/>
              <a:t>Click to edit Master title style</a:t>
            </a:r>
          </a:p>
        </p:txBody>
      </p:sp>
      <p:sp>
        <p:nvSpPr>
          <p:cNvPr id="8" name="Text Placeholder 4">
            <a:extLst>
              <a:ext uri="{FF2B5EF4-FFF2-40B4-BE49-F238E27FC236}">
                <a16:creationId xmlns:a16="http://schemas.microsoft.com/office/drawing/2014/main" id="{D6B7201A-E92B-C374-F1DD-39574925EA69}"/>
              </a:ext>
            </a:extLst>
          </p:cNvPr>
          <p:cNvSpPr>
            <a:spLocks noGrp="1"/>
          </p:cNvSpPr>
          <p:nvPr>
            <p:ph type="body" sz="quarter" idx="17"/>
          </p:nvPr>
        </p:nvSpPr>
        <p:spPr>
          <a:xfrm>
            <a:off x="850401" y="3509963"/>
            <a:ext cx="2921998" cy="2359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6432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2F937BA-04ED-B1D6-6DA6-D766A596467F}"/>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1605DBFF-D3D0-4884-7775-B9FB90EC643A}"/>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13" name="Content Placeholder 12">
            <a:extLst>
              <a:ext uri="{FF2B5EF4-FFF2-40B4-BE49-F238E27FC236}">
                <a16:creationId xmlns:a16="http://schemas.microsoft.com/office/drawing/2014/main" id="{AD6E4C87-F81C-A189-74AC-0E087FEA7FFA}"/>
              </a:ext>
            </a:extLst>
          </p:cNvPr>
          <p:cNvSpPr>
            <a:spLocks noGrp="1"/>
          </p:cNvSpPr>
          <p:nvPr>
            <p:ph sz="quarter" idx="19" hasCustomPrompt="1"/>
          </p:nvPr>
        </p:nvSpPr>
        <p:spPr>
          <a:xfrm>
            <a:off x="6269038" y="547688"/>
            <a:ext cx="5327650" cy="5578473"/>
          </a:xfrm>
        </p:spPr>
        <p:txBody>
          <a:bodyPr/>
          <a:lstStyle>
            <a:lvl1pPr marL="0" indent="0">
              <a:buNone/>
              <a:defRPr/>
            </a:lvl1pPr>
          </a:lstStyle>
          <a:p>
            <a:pPr lvl="0"/>
            <a:r>
              <a:rPr lang="en-US"/>
              <a:t>Here you can add text, image, video, image, table, or </a:t>
            </a:r>
            <a:r>
              <a:rPr lang="en-US" err="1"/>
              <a:t>smartart</a:t>
            </a:r>
            <a:r>
              <a:rPr lang="en-US"/>
              <a:t>. Use one of the icons below.</a:t>
            </a:r>
          </a:p>
        </p:txBody>
      </p:sp>
      <p:sp>
        <p:nvSpPr>
          <p:cNvPr id="17" name="Footer Placeholder 16">
            <a:extLst>
              <a:ext uri="{FF2B5EF4-FFF2-40B4-BE49-F238E27FC236}">
                <a16:creationId xmlns:a16="http://schemas.microsoft.com/office/drawing/2014/main" id="{9A0A9319-7BCA-1C28-0796-EB0342A89E0F}"/>
              </a:ext>
            </a:extLst>
          </p:cNvPr>
          <p:cNvSpPr>
            <a:spLocks noGrp="1"/>
          </p:cNvSpPr>
          <p:nvPr>
            <p:ph type="ftr" sz="quarter" idx="20"/>
          </p:nvPr>
        </p:nvSpPr>
        <p:spPr/>
        <p:txBody>
          <a:bodyPr/>
          <a:lstStyle/>
          <a:p>
            <a:r>
              <a:rPr lang="en-US"/>
              <a:t>UNORDINARY CLOUD CONSULTING</a:t>
            </a:r>
          </a:p>
        </p:txBody>
      </p:sp>
      <p:sp>
        <p:nvSpPr>
          <p:cNvPr id="9" name="Freeform 8">
            <a:extLst>
              <a:ext uri="{FF2B5EF4-FFF2-40B4-BE49-F238E27FC236}">
                <a16:creationId xmlns:a16="http://schemas.microsoft.com/office/drawing/2014/main" id="{8A874D85-92CB-F2DF-16E7-1D2BFF072B4A}"/>
              </a:ext>
            </a:extLst>
          </p:cNvPr>
          <p:cNvSpPr/>
          <p:nvPr userDrawn="1"/>
        </p:nvSpPr>
        <p:spPr>
          <a:xfrm>
            <a:off x="593726" y="547688"/>
            <a:ext cx="5336804" cy="5578474"/>
          </a:xfrm>
          <a:custGeom>
            <a:avLst/>
            <a:gdLst>
              <a:gd name="connsiteX0" fmla="*/ 3743881 w 5336804"/>
              <a:gd name="connsiteY0" fmla="*/ 3949700 h 5578474"/>
              <a:gd name="connsiteX1" fmla="*/ 3508005 w 5336804"/>
              <a:gd name="connsiteY1" fmla="*/ 4185576 h 5578474"/>
              <a:gd name="connsiteX2" fmla="*/ 3508005 w 5336804"/>
              <a:gd name="connsiteY2" fmla="*/ 4315460 h 5578474"/>
              <a:gd name="connsiteX3" fmla="*/ 3508005 w 5336804"/>
              <a:gd name="connsiteY3" fmla="*/ 5212712 h 5578474"/>
              <a:gd name="connsiteX4" fmla="*/ 4239525 w 5336804"/>
              <a:gd name="connsiteY4" fmla="*/ 5212712 h 5578474"/>
              <a:gd name="connsiteX5" fmla="*/ 4239525 w 5336804"/>
              <a:gd name="connsiteY5" fmla="*/ 4315460 h 5578474"/>
              <a:gd name="connsiteX6" fmla="*/ 4239525 w 5336804"/>
              <a:gd name="connsiteY6" fmla="*/ 4185576 h 5578474"/>
              <a:gd name="connsiteX7" fmla="*/ 4003649 w 5336804"/>
              <a:gd name="connsiteY7" fmla="*/ 3949700 h 5578474"/>
              <a:gd name="connsiteX8" fmla="*/ 3873765 w 5336804"/>
              <a:gd name="connsiteY8" fmla="*/ 3949700 h 5578474"/>
              <a:gd name="connsiteX9" fmla="*/ 1097279 w 5336804"/>
              <a:gd name="connsiteY9" fmla="*/ 0 h 5578474"/>
              <a:gd name="connsiteX10" fmla="*/ 1097280 w 5336804"/>
              <a:gd name="connsiteY10" fmla="*/ 0 h 5578474"/>
              <a:gd name="connsiteX11" fmla="*/ 1097280 w 5336804"/>
              <a:gd name="connsiteY11" fmla="*/ 365760 h 5578474"/>
              <a:gd name="connsiteX12" fmla="*/ 1097279 w 5336804"/>
              <a:gd name="connsiteY12" fmla="*/ 365760 h 5578474"/>
              <a:gd name="connsiteX13" fmla="*/ 235875 w 5336804"/>
              <a:gd name="connsiteY13" fmla="*/ 0 h 5578474"/>
              <a:gd name="connsiteX14" fmla="*/ 365759 w 5336804"/>
              <a:gd name="connsiteY14" fmla="*/ 0 h 5578474"/>
              <a:gd name="connsiteX15" fmla="*/ 365760 w 5336804"/>
              <a:gd name="connsiteY15" fmla="*/ 0 h 5578474"/>
              <a:gd name="connsiteX16" fmla="*/ 495644 w 5336804"/>
              <a:gd name="connsiteY16" fmla="*/ 0 h 5578474"/>
              <a:gd name="connsiteX17" fmla="*/ 731519 w 5336804"/>
              <a:gd name="connsiteY17" fmla="*/ 235876 h 5578474"/>
              <a:gd name="connsiteX18" fmla="*/ 731519 w 5336804"/>
              <a:gd name="connsiteY18" fmla="*/ 365760 h 5578474"/>
              <a:gd name="connsiteX19" fmla="*/ 731519 w 5336804"/>
              <a:gd name="connsiteY19" fmla="*/ 1609090 h 5578474"/>
              <a:gd name="connsiteX20" fmla="*/ 731519 w 5336804"/>
              <a:gd name="connsiteY20" fmla="*/ 1738974 h 5578474"/>
              <a:gd name="connsiteX21" fmla="*/ 967395 w 5336804"/>
              <a:gd name="connsiteY21" fmla="*/ 1974850 h 5578474"/>
              <a:gd name="connsiteX22" fmla="*/ 1097279 w 5336804"/>
              <a:gd name="connsiteY22" fmla="*/ 1974850 h 5578474"/>
              <a:gd name="connsiteX23" fmla="*/ 1227163 w 5336804"/>
              <a:gd name="connsiteY23" fmla="*/ 1974850 h 5578474"/>
              <a:gd name="connsiteX24" fmla="*/ 1463039 w 5336804"/>
              <a:gd name="connsiteY24" fmla="*/ 1738974 h 5578474"/>
              <a:gd name="connsiteX25" fmla="*/ 1463039 w 5336804"/>
              <a:gd name="connsiteY25" fmla="*/ 1609090 h 5578474"/>
              <a:gd name="connsiteX26" fmla="*/ 1463039 w 5336804"/>
              <a:gd name="connsiteY26" fmla="*/ 365761 h 5578474"/>
              <a:gd name="connsiteX27" fmla="*/ 1463040 w 5336804"/>
              <a:gd name="connsiteY27" fmla="*/ 365761 h 5578474"/>
              <a:gd name="connsiteX28" fmla="*/ 1463040 w 5336804"/>
              <a:gd name="connsiteY28" fmla="*/ 235877 h 5578474"/>
              <a:gd name="connsiteX29" fmla="*/ 1698915 w 5336804"/>
              <a:gd name="connsiteY29" fmla="*/ 1 h 5578474"/>
              <a:gd name="connsiteX30" fmla="*/ 1828799 w 5336804"/>
              <a:gd name="connsiteY30" fmla="*/ 1 h 5578474"/>
              <a:gd name="connsiteX31" fmla="*/ 1828799 w 5336804"/>
              <a:gd name="connsiteY31" fmla="*/ 0 h 5578474"/>
              <a:gd name="connsiteX32" fmla="*/ 4971044 w 5336804"/>
              <a:gd name="connsiteY32" fmla="*/ 0 h 5578474"/>
              <a:gd name="connsiteX33" fmla="*/ 4971044 w 5336804"/>
              <a:gd name="connsiteY33" fmla="*/ 1 h 5578474"/>
              <a:gd name="connsiteX34" fmla="*/ 5100928 w 5336804"/>
              <a:gd name="connsiteY34" fmla="*/ 1 h 5578474"/>
              <a:gd name="connsiteX35" fmla="*/ 5336804 w 5336804"/>
              <a:gd name="connsiteY35" fmla="*/ 235877 h 5578474"/>
              <a:gd name="connsiteX36" fmla="*/ 5336804 w 5336804"/>
              <a:gd name="connsiteY36" fmla="*/ 365761 h 5578474"/>
              <a:gd name="connsiteX37" fmla="*/ 5336804 w 5336804"/>
              <a:gd name="connsiteY37" fmla="*/ 5212714 h 5578474"/>
              <a:gd name="connsiteX38" fmla="*/ 5336804 w 5336804"/>
              <a:gd name="connsiteY38" fmla="*/ 5342598 h 5578474"/>
              <a:gd name="connsiteX39" fmla="*/ 5100928 w 5336804"/>
              <a:gd name="connsiteY39" fmla="*/ 5578474 h 5578474"/>
              <a:gd name="connsiteX40" fmla="*/ 4971044 w 5336804"/>
              <a:gd name="connsiteY40" fmla="*/ 5578474 h 5578474"/>
              <a:gd name="connsiteX41" fmla="*/ 4605285 w 5336804"/>
              <a:gd name="connsiteY41" fmla="*/ 5578474 h 5578474"/>
              <a:gd name="connsiteX42" fmla="*/ 4475401 w 5336804"/>
              <a:gd name="connsiteY42" fmla="*/ 5578474 h 5578474"/>
              <a:gd name="connsiteX43" fmla="*/ 4239525 w 5336804"/>
              <a:gd name="connsiteY43" fmla="*/ 5342598 h 5578474"/>
              <a:gd name="connsiteX44" fmla="*/ 4239525 w 5336804"/>
              <a:gd name="connsiteY44" fmla="*/ 5212714 h 5578474"/>
              <a:gd name="connsiteX45" fmla="*/ 3873765 w 5336804"/>
              <a:gd name="connsiteY45" fmla="*/ 5212714 h 5578474"/>
              <a:gd name="connsiteX46" fmla="*/ 3508005 w 5336804"/>
              <a:gd name="connsiteY46" fmla="*/ 5212714 h 5578474"/>
              <a:gd name="connsiteX47" fmla="*/ 3508005 w 5336804"/>
              <a:gd name="connsiteY47" fmla="*/ 5342598 h 5578474"/>
              <a:gd name="connsiteX48" fmla="*/ 3272129 w 5336804"/>
              <a:gd name="connsiteY48" fmla="*/ 5578474 h 5578474"/>
              <a:gd name="connsiteX49" fmla="*/ 3142245 w 5336804"/>
              <a:gd name="connsiteY49" fmla="*/ 5578474 h 5578474"/>
              <a:gd name="connsiteX50" fmla="*/ 365759 w 5336804"/>
              <a:gd name="connsiteY50" fmla="*/ 5578474 h 5578474"/>
              <a:gd name="connsiteX51" fmla="*/ 235875 w 5336804"/>
              <a:gd name="connsiteY51" fmla="*/ 5578474 h 5578474"/>
              <a:gd name="connsiteX52" fmla="*/ 4791 w 5336804"/>
              <a:gd name="connsiteY52" fmla="*/ 5390136 h 5578474"/>
              <a:gd name="connsiteX53" fmla="*/ 0 w 5336804"/>
              <a:gd name="connsiteY53" fmla="*/ 5342602 h 5578474"/>
              <a:gd name="connsiteX54" fmla="*/ 0 w 5336804"/>
              <a:gd name="connsiteY54" fmla="*/ 235874 h 5578474"/>
              <a:gd name="connsiteX55" fmla="*/ 4791 w 5336804"/>
              <a:gd name="connsiteY55" fmla="*/ 188339 h 5578474"/>
              <a:gd name="connsiteX56" fmla="*/ 235875 w 5336804"/>
              <a:gd name="connsiteY56"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6804" h="5578474">
                <a:moveTo>
                  <a:pt x="3743881" y="3949700"/>
                </a:moveTo>
                <a:cubicBezTo>
                  <a:pt x="3613610" y="3949700"/>
                  <a:pt x="3508005" y="4055305"/>
                  <a:pt x="3508005" y="4185576"/>
                </a:cubicBezTo>
                <a:lnTo>
                  <a:pt x="3508005" y="4315460"/>
                </a:lnTo>
                <a:lnTo>
                  <a:pt x="3508005" y="5212712"/>
                </a:lnTo>
                <a:lnTo>
                  <a:pt x="4239525" y="5212712"/>
                </a:lnTo>
                <a:lnTo>
                  <a:pt x="4239525" y="4315460"/>
                </a:lnTo>
                <a:lnTo>
                  <a:pt x="4239525" y="4185576"/>
                </a:lnTo>
                <a:cubicBezTo>
                  <a:pt x="4239525" y="4055305"/>
                  <a:pt x="4133920" y="3949700"/>
                  <a:pt x="4003649" y="3949700"/>
                </a:cubicBezTo>
                <a:lnTo>
                  <a:pt x="3873765" y="3949700"/>
                </a:lnTo>
                <a:close/>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605285" y="5578474"/>
                </a:lnTo>
                <a:lnTo>
                  <a:pt x="4475401" y="5578474"/>
                </a:lnTo>
                <a:cubicBezTo>
                  <a:pt x="4345130" y="5578474"/>
                  <a:pt x="4239525" y="5472869"/>
                  <a:pt x="4239525" y="5342598"/>
                </a:cubicBezTo>
                <a:lnTo>
                  <a:pt x="4239525" y="5212714"/>
                </a:lnTo>
                <a:lnTo>
                  <a:pt x="3873765" y="5212714"/>
                </a:lnTo>
                <a:lnTo>
                  <a:pt x="3508005" y="5212714"/>
                </a:lnTo>
                <a:lnTo>
                  <a:pt x="3508005" y="5342598"/>
                </a:lnTo>
                <a:cubicBezTo>
                  <a:pt x="3508005" y="5472869"/>
                  <a:pt x="3402400" y="5578474"/>
                  <a:pt x="3272129" y="5578474"/>
                </a:cubicBezTo>
                <a:lnTo>
                  <a:pt x="3142245"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a:gsLst>
              <a:gs pos="6000">
                <a:schemeClr val="accent3">
                  <a:alpha val="19000"/>
                </a:schemeClr>
              </a:gs>
              <a:gs pos="84000">
                <a:schemeClr val="accent3"/>
              </a:gs>
              <a:gs pos="43000">
                <a:schemeClr val="accent3">
                  <a:alpha val="86639"/>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1D3C05-CE7B-56EA-7185-04E1C23BC7BF}"/>
              </a:ext>
            </a:extLst>
          </p:cNvPr>
          <p:cNvSpPr>
            <a:spLocks noGrp="1"/>
          </p:cNvSpPr>
          <p:nvPr>
            <p:ph type="title"/>
          </p:nvPr>
        </p:nvSpPr>
        <p:spPr>
          <a:xfrm>
            <a:off x="2318085" y="794084"/>
            <a:ext cx="3336758" cy="2368216"/>
          </a:xfrm>
        </p:spPr>
        <p:txBody>
          <a:bodyPr/>
          <a:lstStyle>
            <a:lvl1pPr>
              <a:defRPr>
                <a:solidFill>
                  <a:schemeClr val="bg1"/>
                </a:solidFill>
              </a:defRPr>
            </a:lvl1pPr>
          </a:lstStyle>
          <a:p>
            <a:r>
              <a:rPr lang="en-US"/>
              <a:t>Click to edit Master title style</a:t>
            </a:r>
          </a:p>
        </p:txBody>
      </p:sp>
      <p:sp>
        <p:nvSpPr>
          <p:cNvPr id="8" name="Text Placeholder 4">
            <a:extLst>
              <a:ext uri="{FF2B5EF4-FFF2-40B4-BE49-F238E27FC236}">
                <a16:creationId xmlns:a16="http://schemas.microsoft.com/office/drawing/2014/main" id="{D6B7201A-E92B-C374-F1DD-39574925EA69}"/>
              </a:ext>
            </a:extLst>
          </p:cNvPr>
          <p:cNvSpPr>
            <a:spLocks noGrp="1"/>
          </p:cNvSpPr>
          <p:nvPr>
            <p:ph type="body" sz="quarter" idx="17" hasCustomPrompt="1"/>
          </p:nvPr>
        </p:nvSpPr>
        <p:spPr>
          <a:xfrm>
            <a:off x="850401" y="3509963"/>
            <a:ext cx="2921998" cy="2359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First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006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86E650-F486-9E85-28C1-6C97FD5182C2}"/>
              </a:ext>
            </a:extLst>
          </p:cNvPr>
          <p:cNvGrpSpPr/>
          <p:nvPr userDrawn="1"/>
        </p:nvGrpSpPr>
        <p:grpSpPr>
          <a:xfrm>
            <a:off x="0" y="0"/>
            <a:ext cx="12192000" cy="6858000"/>
            <a:chOff x="0" y="0"/>
            <a:chExt cx="12192000" cy="6858000"/>
          </a:xfrm>
        </p:grpSpPr>
        <p:pic>
          <p:nvPicPr>
            <p:cNvPr id="10" name="Graphic 9">
              <a:extLst>
                <a:ext uri="{FF2B5EF4-FFF2-40B4-BE49-F238E27FC236}">
                  <a16:creationId xmlns:a16="http://schemas.microsoft.com/office/drawing/2014/main" id="{1A1E47FA-85E8-8C96-6B91-0585A86D4DA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FADEB10-A59F-1826-A31D-48524076B15B}"/>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E485CB7B-C0E0-F65E-BDCD-742FA6796684}"/>
              </a:ext>
            </a:extLst>
          </p:cNvPr>
          <p:cNvSpPr/>
          <p:nvPr userDrawn="1"/>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2980375 h 5578474"/>
              <a:gd name="connsiteX89" fmla="*/ 1160777 w 7219948"/>
              <a:gd name="connsiteY89" fmla="*/ 3383914 h 5578474"/>
              <a:gd name="connsiteX90" fmla="*/ 1160777 w 7219948"/>
              <a:gd name="connsiteY90" fmla="*/ 3513798 h 5578474"/>
              <a:gd name="connsiteX91" fmla="*/ 972438 w 7219948"/>
              <a:gd name="connsiteY91" fmla="*/ 3744882 h 5578474"/>
              <a:gd name="connsiteX92" fmla="*/ 924911 w 7219948"/>
              <a:gd name="connsiteY92" fmla="*/ 3749673 h 5578474"/>
              <a:gd name="connsiteX93" fmla="*/ 235864 w 7219948"/>
              <a:gd name="connsiteY93" fmla="*/ 3749673 h 5578474"/>
              <a:gd name="connsiteX94" fmla="*/ 188337 w 7219948"/>
              <a:gd name="connsiteY94" fmla="*/ 3744882 h 5578474"/>
              <a:gd name="connsiteX95" fmla="*/ 18535 w 7219948"/>
              <a:gd name="connsiteY95" fmla="*/ 3605612 h 5578474"/>
              <a:gd name="connsiteX96" fmla="*/ 0 w 7219948"/>
              <a:gd name="connsiteY96" fmla="*/ 3513808 h 5578474"/>
              <a:gd name="connsiteX97" fmla="*/ 0 w 7219948"/>
              <a:gd name="connsiteY97" fmla="*/ 235874 h 5578474"/>
              <a:gd name="connsiteX98" fmla="*/ 4792 w 7219948"/>
              <a:gd name="connsiteY98" fmla="*/ 188341 h 5578474"/>
              <a:gd name="connsiteX99" fmla="*/ 235876 w 7219948"/>
              <a:gd name="connsiteY99" fmla="*/ 1 h 5578474"/>
              <a:gd name="connsiteX100" fmla="*/ 365760 w 7219948"/>
              <a:gd name="connsiteY100"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cture Placeholder 13">
            <a:extLst>
              <a:ext uri="{FF2B5EF4-FFF2-40B4-BE49-F238E27FC236}">
                <a16:creationId xmlns:a16="http://schemas.microsoft.com/office/drawing/2014/main" id="{BA5C8664-AD27-6356-BA2C-5B8F3C38EB27}"/>
              </a:ext>
            </a:extLst>
          </p:cNvPr>
          <p:cNvSpPr>
            <a:spLocks noGrp="1"/>
          </p:cNvSpPr>
          <p:nvPr>
            <p:ph type="pic" sz="quarter" idx="11"/>
          </p:nvPr>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3383914 h 5578474"/>
              <a:gd name="connsiteX89" fmla="*/ 1160777 w 7219948"/>
              <a:gd name="connsiteY89" fmla="*/ 3513798 h 5578474"/>
              <a:gd name="connsiteX90" fmla="*/ 972438 w 7219948"/>
              <a:gd name="connsiteY90" fmla="*/ 3744882 h 5578474"/>
              <a:gd name="connsiteX91" fmla="*/ 924911 w 7219948"/>
              <a:gd name="connsiteY91" fmla="*/ 3749673 h 5578474"/>
              <a:gd name="connsiteX92" fmla="*/ 235864 w 7219948"/>
              <a:gd name="connsiteY92" fmla="*/ 3749673 h 5578474"/>
              <a:gd name="connsiteX93" fmla="*/ 188337 w 7219948"/>
              <a:gd name="connsiteY93" fmla="*/ 3744882 h 5578474"/>
              <a:gd name="connsiteX94" fmla="*/ 18535 w 7219948"/>
              <a:gd name="connsiteY94" fmla="*/ 3605612 h 5578474"/>
              <a:gd name="connsiteX95" fmla="*/ 0 w 7219948"/>
              <a:gd name="connsiteY95" fmla="*/ 3513808 h 5578474"/>
              <a:gd name="connsiteX96" fmla="*/ 0 w 7219948"/>
              <a:gd name="connsiteY96" fmla="*/ 235874 h 5578474"/>
              <a:gd name="connsiteX97" fmla="*/ 4792 w 7219948"/>
              <a:gd name="connsiteY97" fmla="*/ 188341 h 5578474"/>
              <a:gd name="connsiteX98" fmla="*/ 235876 w 7219948"/>
              <a:gd name="connsiteY98" fmla="*/ 1 h 5578474"/>
              <a:gd name="connsiteX99" fmla="*/ 365760 w 7219948"/>
              <a:gd name="connsiteY99"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p:spPr>
        <p:txBody>
          <a:bodyPr wrap="square" anchor="ctr">
            <a:noAutofit/>
          </a:bodyPr>
          <a:lstStyle>
            <a:lvl1pPr marL="0" indent="0" algn="ctr">
              <a:buNone/>
              <a:defRPr/>
            </a:lvl1pPr>
          </a:lstStyle>
          <a:p>
            <a:endParaRPr lang="en-US"/>
          </a:p>
        </p:txBody>
      </p:sp>
      <p:sp>
        <p:nvSpPr>
          <p:cNvPr id="4" name="Title 1">
            <a:extLst>
              <a:ext uri="{FF2B5EF4-FFF2-40B4-BE49-F238E27FC236}">
                <a16:creationId xmlns:a16="http://schemas.microsoft.com/office/drawing/2014/main" id="{1AD7D9E6-498C-94BA-943A-B7D5C724C959}"/>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a:t>Contact us</a:t>
            </a:r>
          </a:p>
        </p:txBody>
      </p:sp>
      <p:sp>
        <p:nvSpPr>
          <p:cNvPr id="6" name="Text Placeholder 9">
            <a:extLst>
              <a:ext uri="{FF2B5EF4-FFF2-40B4-BE49-F238E27FC236}">
                <a16:creationId xmlns:a16="http://schemas.microsoft.com/office/drawing/2014/main" id="{93936249-E7A0-5A4A-8F42-487F259C6A1E}"/>
              </a:ext>
            </a:extLst>
          </p:cNvPr>
          <p:cNvSpPr>
            <a:spLocks noGrp="1"/>
          </p:cNvSpPr>
          <p:nvPr>
            <p:ph type="body" sz="quarter" idx="10" hasCustomPrompt="1"/>
          </p:nvPr>
        </p:nvSpPr>
        <p:spPr>
          <a:xfrm>
            <a:off x="8408645" y="3357563"/>
            <a:ext cx="2951488" cy="2516188"/>
          </a:xfrm>
          <a:noFill/>
        </p:spPr>
        <p:txBody>
          <a:bodyPr anchor="b"/>
          <a:lstStyle>
            <a:lvl1pPr>
              <a:defRPr>
                <a:solidFill>
                  <a:schemeClr val="tx1"/>
                </a:solidFill>
              </a:defRPr>
            </a:lvl1pPr>
            <a:lvl2pPr marL="457200" indent="0">
              <a:buNone/>
              <a:defRPr/>
            </a:lvl2pPr>
          </a:lstStyle>
          <a:p>
            <a:pPr lvl="0"/>
            <a:r>
              <a:rPr lang="en-US"/>
              <a:t>Contact info here</a:t>
            </a:r>
          </a:p>
        </p:txBody>
      </p:sp>
      <p:grpSp>
        <p:nvGrpSpPr>
          <p:cNvPr id="21" name="Group 20">
            <a:extLst>
              <a:ext uri="{FF2B5EF4-FFF2-40B4-BE49-F238E27FC236}">
                <a16:creationId xmlns:a16="http://schemas.microsoft.com/office/drawing/2014/main" id="{CA6775A9-6F9B-C784-56CA-80E51F83E5DF}"/>
              </a:ext>
            </a:extLst>
          </p:cNvPr>
          <p:cNvGrpSpPr/>
          <p:nvPr userDrawn="1"/>
        </p:nvGrpSpPr>
        <p:grpSpPr>
          <a:xfrm>
            <a:off x="8410314" y="547688"/>
            <a:ext cx="1772072" cy="1772072"/>
            <a:chOff x="8410314" y="553899"/>
            <a:chExt cx="1938528" cy="1938528"/>
          </a:xfrm>
        </p:grpSpPr>
        <p:pic>
          <p:nvPicPr>
            <p:cNvPr id="16" name="Picture 15" descr="A logo with a cloud in the center&#10;&#10;Description automatically generated">
              <a:extLst>
                <a:ext uri="{FF2B5EF4-FFF2-40B4-BE49-F238E27FC236}">
                  <a16:creationId xmlns:a16="http://schemas.microsoft.com/office/drawing/2014/main" id="{F2FD2E15-A337-D9DF-9BEB-A6CD9CC23478}"/>
                </a:ext>
              </a:extLst>
            </p:cNvPr>
            <p:cNvPicPr>
              <a:picLocks noChangeAspect="1"/>
            </p:cNvPicPr>
            <p:nvPr userDrawn="1"/>
          </p:nvPicPr>
          <p:blipFill>
            <a:blip r:embed="rId4"/>
            <a:stretch>
              <a:fillRect/>
            </a:stretch>
          </p:blipFill>
          <p:spPr>
            <a:xfrm>
              <a:off x="8748042" y="883403"/>
              <a:ext cx="1244866" cy="1208678"/>
            </a:xfrm>
            <a:prstGeom prst="rect">
              <a:avLst/>
            </a:prstGeom>
          </p:spPr>
        </p:pic>
        <p:sp>
          <p:nvSpPr>
            <p:cNvPr id="18" name="TextBox 17">
              <a:extLst>
                <a:ext uri="{FF2B5EF4-FFF2-40B4-BE49-F238E27FC236}">
                  <a16:creationId xmlns:a16="http://schemas.microsoft.com/office/drawing/2014/main" id="{458E5E37-BE4F-77D5-6AA0-0E6BE15ED180}"/>
                </a:ext>
              </a:extLst>
            </p:cNvPr>
            <p:cNvSpPr txBox="1"/>
            <p:nvPr userDrawn="1"/>
          </p:nvSpPr>
          <p:spPr>
            <a:xfrm>
              <a:off x="8465178" y="608763"/>
              <a:ext cx="1828800" cy="1828800"/>
            </a:xfrm>
            <a:prstGeom prst="rect">
              <a:avLst/>
            </a:prstGeom>
            <a:noFill/>
          </p:spPr>
          <p:txBody>
            <a:bodyPr wrap="square" lIns="0" tIns="0" rIns="0" bIns="0">
              <a:prstTxWarp prst="textArchUp">
                <a:avLst/>
              </a:prstTxWarp>
              <a:noAutofit/>
            </a:bodyPr>
            <a:lstStyle/>
            <a:p>
              <a:pPr algn="ctr"/>
              <a:r>
                <a:rPr lang="en-US" sz="1100" b="1" baseline="0"/>
                <a:t>UNORDINARY CLOUD CONSULTING</a:t>
              </a:r>
            </a:p>
          </p:txBody>
        </p:sp>
        <p:sp>
          <p:nvSpPr>
            <p:cNvPr id="19" name="TextBox 18">
              <a:extLst>
                <a:ext uri="{FF2B5EF4-FFF2-40B4-BE49-F238E27FC236}">
                  <a16:creationId xmlns:a16="http://schemas.microsoft.com/office/drawing/2014/main" id="{FB7BF946-C4D6-323B-42E2-C419EFF0ED65}"/>
                </a:ext>
              </a:extLst>
            </p:cNvPr>
            <p:cNvSpPr txBox="1"/>
            <p:nvPr userDrawn="1"/>
          </p:nvSpPr>
          <p:spPr>
            <a:xfrm>
              <a:off x="8410314" y="553899"/>
              <a:ext cx="1938528" cy="1938528"/>
            </a:xfrm>
            <a:prstGeom prst="rect">
              <a:avLst/>
            </a:prstGeom>
            <a:noFill/>
          </p:spPr>
          <p:txBody>
            <a:bodyPr wrap="square" lIns="0" tIns="0" rIns="0" bIns="0">
              <a:prstTxWarp prst="textArchDown">
                <a:avLst/>
              </a:prstTxWarp>
              <a:noAutofit/>
            </a:bodyPr>
            <a:lstStyle/>
            <a:p>
              <a:pPr algn="ctr"/>
              <a:r>
                <a:rPr lang="en-US" sz="1100" b="1" baseline="0"/>
                <a:t>UNORDINARY CLOUD CONSULTING</a:t>
              </a:r>
            </a:p>
          </p:txBody>
        </p:sp>
      </p:grpSp>
    </p:spTree>
    <p:extLst>
      <p:ext uri="{BB962C8B-B14F-4D97-AF65-F5344CB8AC3E}">
        <p14:creationId xmlns:p14="http://schemas.microsoft.com/office/powerpoint/2010/main" val="12680737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886E650-F486-9E85-28C1-6C97FD5182C2}"/>
              </a:ext>
            </a:extLst>
          </p:cNvPr>
          <p:cNvGrpSpPr/>
          <p:nvPr userDrawn="1"/>
        </p:nvGrpSpPr>
        <p:grpSpPr>
          <a:xfrm>
            <a:off x="0" y="0"/>
            <a:ext cx="12192000" cy="6858000"/>
            <a:chOff x="0" y="0"/>
            <a:chExt cx="12192000" cy="6858000"/>
          </a:xfrm>
        </p:grpSpPr>
        <p:pic>
          <p:nvPicPr>
            <p:cNvPr id="10" name="Graphic 9">
              <a:extLst>
                <a:ext uri="{FF2B5EF4-FFF2-40B4-BE49-F238E27FC236}">
                  <a16:creationId xmlns:a16="http://schemas.microsoft.com/office/drawing/2014/main" id="{1A1E47FA-85E8-8C96-6B91-0585A86D4DA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FADEB10-A59F-1826-A31D-48524076B15B}"/>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11">
            <a:extLst>
              <a:ext uri="{FF2B5EF4-FFF2-40B4-BE49-F238E27FC236}">
                <a16:creationId xmlns:a16="http://schemas.microsoft.com/office/drawing/2014/main" id="{E485CB7B-C0E0-F65E-BDCD-742FA6796684}"/>
              </a:ext>
            </a:extLst>
          </p:cNvPr>
          <p:cNvSpPr/>
          <p:nvPr userDrawn="1"/>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2980375 h 5578474"/>
              <a:gd name="connsiteX89" fmla="*/ 1160777 w 7219948"/>
              <a:gd name="connsiteY89" fmla="*/ 3383914 h 5578474"/>
              <a:gd name="connsiteX90" fmla="*/ 1160777 w 7219948"/>
              <a:gd name="connsiteY90" fmla="*/ 3513798 h 5578474"/>
              <a:gd name="connsiteX91" fmla="*/ 972438 w 7219948"/>
              <a:gd name="connsiteY91" fmla="*/ 3744882 h 5578474"/>
              <a:gd name="connsiteX92" fmla="*/ 924911 w 7219948"/>
              <a:gd name="connsiteY92" fmla="*/ 3749673 h 5578474"/>
              <a:gd name="connsiteX93" fmla="*/ 235864 w 7219948"/>
              <a:gd name="connsiteY93" fmla="*/ 3749673 h 5578474"/>
              <a:gd name="connsiteX94" fmla="*/ 188337 w 7219948"/>
              <a:gd name="connsiteY94" fmla="*/ 3744882 h 5578474"/>
              <a:gd name="connsiteX95" fmla="*/ 18535 w 7219948"/>
              <a:gd name="connsiteY95" fmla="*/ 3605612 h 5578474"/>
              <a:gd name="connsiteX96" fmla="*/ 0 w 7219948"/>
              <a:gd name="connsiteY96" fmla="*/ 3513808 h 5578474"/>
              <a:gd name="connsiteX97" fmla="*/ 0 w 7219948"/>
              <a:gd name="connsiteY97" fmla="*/ 235874 h 5578474"/>
              <a:gd name="connsiteX98" fmla="*/ 4792 w 7219948"/>
              <a:gd name="connsiteY98" fmla="*/ 188341 h 5578474"/>
              <a:gd name="connsiteX99" fmla="*/ 235876 w 7219948"/>
              <a:gd name="connsiteY99" fmla="*/ 1 h 5578474"/>
              <a:gd name="connsiteX100" fmla="*/ 365760 w 7219948"/>
              <a:gd name="connsiteY100"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Picture Placeholder 13">
            <a:extLst>
              <a:ext uri="{FF2B5EF4-FFF2-40B4-BE49-F238E27FC236}">
                <a16:creationId xmlns:a16="http://schemas.microsoft.com/office/drawing/2014/main" id="{BA5C8664-AD27-6356-BA2C-5B8F3C38EB27}"/>
              </a:ext>
            </a:extLst>
          </p:cNvPr>
          <p:cNvSpPr>
            <a:spLocks noGrp="1"/>
          </p:cNvSpPr>
          <p:nvPr>
            <p:ph type="pic" sz="quarter" idx="11"/>
          </p:nvPr>
        </p:nvSpPr>
        <p:spPr>
          <a:xfrm>
            <a:off x="593728" y="547688"/>
            <a:ext cx="7219948" cy="5578474"/>
          </a:xfrm>
          <a:custGeom>
            <a:avLst/>
            <a:gdLst>
              <a:gd name="connsiteX0" fmla="*/ 4256236 w 7219948"/>
              <a:gd name="connsiteY0" fmla="*/ 4417697 h 5578474"/>
              <a:gd name="connsiteX1" fmla="*/ 4386120 w 7219948"/>
              <a:gd name="connsiteY1" fmla="*/ 4417697 h 5578474"/>
              <a:gd name="connsiteX2" fmla="*/ 4516004 w 7219948"/>
              <a:gd name="connsiteY2" fmla="*/ 4417697 h 5578474"/>
              <a:gd name="connsiteX3" fmla="*/ 4751880 w 7219948"/>
              <a:gd name="connsiteY3" fmla="*/ 4653573 h 5578474"/>
              <a:gd name="connsiteX4" fmla="*/ 4751880 w 7219948"/>
              <a:gd name="connsiteY4" fmla="*/ 4783457 h 5578474"/>
              <a:gd name="connsiteX5" fmla="*/ 4751880 w 7219948"/>
              <a:gd name="connsiteY5" fmla="*/ 5212715 h 5578474"/>
              <a:gd name="connsiteX6" fmla="*/ 4751880 w 7219948"/>
              <a:gd name="connsiteY6" fmla="*/ 5342599 h 5578474"/>
              <a:gd name="connsiteX7" fmla="*/ 4563542 w 7219948"/>
              <a:gd name="connsiteY7" fmla="*/ 5573683 h 5578474"/>
              <a:gd name="connsiteX8" fmla="*/ 4516014 w 7219948"/>
              <a:gd name="connsiteY8" fmla="*/ 5578474 h 5578474"/>
              <a:gd name="connsiteX9" fmla="*/ 4386120 w 7219948"/>
              <a:gd name="connsiteY9" fmla="*/ 5578474 h 5578474"/>
              <a:gd name="connsiteX10" fmla="*/ 4256236 w 7219948"/>
              <a:gd name="connsiteY10" fmla="*/ 5578474 h 5578474"/>
              <a:gd name="connsiteX11" fmla="*/ 4025152 w 7219948"/>
              <a:gd name="connsiteY11" fmla="*/ 5390136 h 5578474"/>
              <a:gd name="connsiteX12" fmla="*/ 4020362 w 7219948"/>
              <a:gd name="connsiteY12" fmla="*/ 5342617 h 5578474"/>
              <a:gd name="connsiteX13" fmla="*/ 4020362 w 7219948"/>
              <a:gd name="connsiteY13" fmla="*/ 4653553 h 5578474"/>
              <a:gd name="connsiteX14" fmla="*/ 4025152 w 7219948"/>
              <a:gd name="connsiteY14" fmla="*/ 4606036 h 5578474"/>
              <a:gd name="connsiteX15" fmla="*/ 4256236 w 7219948"/>
              <a:gd name="connsiteY15" fmla="*/ 4417697 h 5578474"/>
              <a:gd name="connsiteX16" fmla="*/ 365760 w 7219948"/>
              <a:gd name="connsiteY16" fmla="*/ 0 h 5578474"/>
              <a:gd name="connsiteX17" fmla="*/ 6854188 w 7219948"/>
              <a:gd name="connsiteY17" fmla="*/ 0 h 5578474"/>
              <a:gd name="connsiteX18" fmla="*/ 6854188 w 7219948"/>
              <a:gd name="connsiteY18" fmla="*/ 1 h 5578474"/>
              <a:gd name="connsiteX19" fmla="*/ 6984072 w 7219948"/>
              <a:gd name="connsiteY19" fmla="*/ 1 h 5578474"/>
              <a:gd name="connsiteX20" fmla="*/ 7219948 w 7219948"/>
              <a:gd name="connsiteY20" fmla="*/ 235877 h 5578474"/>
              <a:gd name="connsiteX21" fmla="*/ 7219948 w 7219948"/>
              <a:gd name="connsiteY21" fmla="*/ 365760 h 5578474"/>
              <a:gd name="connsiteX22" fmla="*/ 7219947 w 7219948"/>
              <a:gd name="connsiteY22" fmla="*/ 365760 h 5578474"/>
              <a:gd name="connsiteX23" fmla="*/ 7219947 w 7219948"/>
              <a:gd name="connsiteY23" fmla="*/ 495644 h 5578474"/>
              <a:gd name="connsiteX24" fmla="*/ 6984071 w 7219948"/>
              <a:gd name="connsiteY24" fmla="*/ 731520 h 5578474"/>
              <a:gd name="connsiteX25" fmla="*/ 6854187 w 7219948"/>
              <a:gd name="connsiteY25" fmla="*/ 731520 h 5578474"/>
              <a:gd name="connsiteX26" fmla="*/ 5563512 w 7219948"/>
              <a:gd name="connsiteY26" fmla="*/ 731520 h 5578474"/>
              <a:gd name="connsiteX27" fmla="*/ 5515986 w 7219948"/>
              <a:gd name="connsiteY27" fmla="*/ 736312 h 5578474"/>
              <a:gd name="connsiteX28" fmla="*/ 5332439 w 7219948"/>
              <a:gd name="connsiteY28" fmla="*/ 919858 h 5578474"/>
              <a:gd name="connsiteX29" fmla="*/ 5327648 w 7219948"/>
              <a:gd name="connsiteY29" fmla="*/ 967385 h 5578474"/>
              <a:gd name="connsiteX30" fmla="*/ 5327648 w 7219948"/>
              <a:gd name="connsiteY30" fmla="*/ 1227173 h 5578474"/>
              <a:gd name="connsiteX31" fmla="*/ 5332439 w 7219948"/>
              <a:gd name="connsiteY31" fmla="*/ 1274701 h 5578474"/>
              <a:gd name="connsiteX32" fmla="*/ 5563523 w 7219948"/>
              <a:gd name="connsiteY32" fmla="*/ 1463040 h 5578474"/>
              <a:gd name="connsiteX33" fmla="*/ 5693407 w 7219948"/>
              <a:gd name="connsiteY33" fmla="*/ 1463040 h 5578474"/>
              <a:gd name="connsiteX34" fmla="*/ 5693407 w 7219948"/>
              <a:gd name="connsiteY34" fmla="*/ 1463043 h 5578474"/>
              <a:gd name="connsiteX35" fmla="*/ 6984091 w 7219948"/>
              <a:gd name="connsiteY35" fmla="*/ 1463043 h 5578474"/>
              <a:gd name="connsiteX36" fmla="*/ 7031609 w 7219948"/>
              <a:gd name="connsiteY36" fmla="*/ 1467832 h 5578474"/>
              <a:gd name="connsiteX37" fmla="*/ 7219947 w 7219948"/>
              <a:gd name="connsiteY37" fmla="*/ 1698915 h 5578474"/>
              <a:gd name="connsiteX38" fmla="*/ 7219947 w 7219948"/>
              <a:gd name="connsiteY38" fmla="*/ 1828799 h 5578474"/>
              <a:gd name="connsiteX39" fmla="*/ 7219948 w 7219948"/>
              <a:gd name="connsiteY39" fmla="*/ 1828799 h 5578474"/>
              <a:gd name="connsiteX40" fmla="*/ 7219948 w 7219948"/>
              <a:gd name="connsiteY40" fmla="*/ 5212714 h 5578474"/>
              <a:gd name="connsiteX41" fmla="*/ 7219948 w 7219948"/>
              <a:gd name="connsiteY41" fmla="*/ 5342598 h 5578474"/>
              <a:gd name="connsiteX42" fmla="*/ 6984072 w 7219948"/>
              <a:gd name="connsiteY42" fmla="*/ 5578474 h 5578474"/>
              <a:gd name="connsiteX43" fmla="*/ 6854188 w 7219948"/>
              <a:gd name="connsiteY43" fmla="*/ 5578474 h 5578474"/>
              <a:gd name="connsiteX44" fmla="*/ 5719267 w 7219948"/>
              <a:gd name="connsiteY44" fmla="*/ 5578474 h 5578474"/>
              <a:gd name="connsiteX45" fmla="*/ 5671739 w 7219948"/>
              <a:gd name="connsiteY45" fmla="*/ 5573683 h 5578474"/>
              <a:gd name="connsiteX46" fmla="*/ 5488192 w 7219948"/>
              <a:gd name="connsiteY46" fmla="*/ 5390137 h 5578474"/>
              <a:gd name="connsiteX47" fmla="*/ 5483402 w 7219948"/>
              <a:gd name="connsiteY47" fmla="*/ 5342618 h 5578474"/>
              <a:gd name="connsiteX48" fmla="*/ 5483402 w 7219948"/>
              <a:gd name="connsiteY48" fmla="*/ 4051935 h 5578474"/>
              <a:gd name="connsiteX49" fmla="*/ 5483400 w 7219948"/>
              <a:gd name="connsiteY49" fmla="*/ 4051935 h 5578474"/>
              <a:gd name="connsiteX50" fmla="*/ 5483400 w 7219948"/>
              <a:gd name="connsiteY50" fmla="*/ 3922051 h 5578474"/>
              <a:gd name="connsiteX51" fmla="*/ 5247524 w 7219948"/>
              <a:gd name="connsiteY51" fmla="*/ 3686175 h 5578474"/>
              <a:gd name="connsiteX52" fmla="*/ 5117640 w 7219948"/>
              <a:gd name="connsiteY52" fmla="*/ 3686175 h 5578474"/>
              <a:gd name="connsiteX53" fmla="*/ 4966191 w 7219948"/>
              <a:gd name="connsiteY53" fmla="*/ 3686175 h 5578474"/>
              <a:gd name="connsiteX54" fmla="*/ 4751880 w 7219948"/>
              <a:gd name="connsiteY54" fmla="*/ 3686175 h 5578474"/>
              <a:gd name="connsiteX55" fmla="*/ 3654600 w 7219948"/>
              <a:gd name="connsiteY55" fmla="*/ 3686175 h 5578474"/>
              <a:gd name="connsiteX56" fmla="*/ 3524716 w 7219948"/>
              <a:gd name="connsiteY56" fmla="*/ 3686175 h 5578474"/>
              <a:gd name="connsiteX57" fmla="*/ 3293633 w 7219948"/>
              <a:gd name="connsiteY57" fmla="*/ 3874514 h 5578474"/>
              <a:gd name="connsiteX58" fmla="*/ 3288842 w 7219948"/>
              <a:gd name="connsiteY58" fmla="*/ 3922038 h 5578474"/>
              <a:gd name="connsiteX59" fmla="*/ 3288842 w 7219948"/>
              <a:gd name="connsiteY59" fmla="*/ 4229106 h 5578474"/>
              <a:gd name="connsiteX60" fmla="*/ 3288842 w 7219948"/>
              <a:gd name="connsiteY60" fmla="*/ 5212714 h 5578474"/>
              <a:gd name="connsiteX61" fmla="*/ 3288842 w 7219948"/>
              <a:gd name="connsiteY61" fmla="*/ 5342598 h 5578474"/>
              <a:gd name="connsiteX62" fmla="*/ 3052967 w 7219948"/>
              <a:gd name="connsiteY62" fmla="*/ 5578474 h 5578474"/>
              <a:gd name="connsiteX63" fmla="*/ 2923082 w 7219948"/>
              <a:gd name="connsiteY63" fmla="*/ 5578474 h 5578474"/>
              <a:gd name="connsiteX64" fmla="*/ 365760 w 7219948"/>
              <a:gd name="connsiteY64" fmla="*/ 5578474 h 5578474"/>
              <a:gd name="connsiteX65" fmla="*/ 235876 w 7219948"/>
              <a:gd name="connsiteY65" fmla="*/ 5578474 h 5578474"/>
              <a:gd name="connsiteX66" fmla="*/ 4792 w 7219948"/>
              <a:gd name="connsiteY66" fmla="*/ 5390136 h 5578474"/>
              <a:gd name="connsiteX67" fmla="*/ 0 w 7219948"/>
              <a:gd name="connsiteY67" fmla="*/ 5342600 h 5578474"/>
              <a:gd name="connsiteX68" fmla="*/ 0 w 7219948"/>
              <a:gd name="connsiteY68" fmla="*/ 4717060 h 5578474"/>
              <a:gd name="connsiteX69" fmla="*/ 18534 w 7219948"/>
              <a:gd name="connsiteY69" fmla="*/ 4625257 h 5578474"/>
              <a:gd name="connsiteX70" fmla="*/ 188337 w 7219948"/>
              <a:gd name="connsiteY70" fmla="*/ 4485986 h 5578474"/>
              <a:gd name="connsiteX71" fmla="*/ 235864 w 7219948"/>
              <a:gd name="connsiteY71" fmla="*/ 4481195 h 5578474"/>
              <a:gd name="connsiteX72" fmla="*/ 1526537 w 7219948"/>
              <a:gd name="connsiteY72" fmla="*/ 4481195 h 5578474"/>
              <a:gd name="connsiteX73" fmla="*/ 1526537 w 7219948"/>
              <a:gd name="connsiteY73" fmla="*/ 4481194 h 5578474"/>
              <a:gd name="connsiteX74" fmla="*/ 1656421 w 7219948"/>
              <a:gd name="connsiteY74" fmla="*/ 4481194 h 5578474"/>
              <a:gd name="connsiteX75" fmla="*/ 1892297 w 7219948"/>
              <a:gd name="connsiteY75" fmla="*/ 4245318 h 5578474"/>
              <a:gd name="connsiteX76" fmla="*/ 1892297 w 7219948"/>
              <a:gd name="connsiteY76" fmla="*/ 4115434 h 5578474"/>
              <a:gd name="connsiteX77" fmla="*/ 1892301 w 7219948"/>
              <a:gd name="connsiteY77" fmla="*/ 4115434 h 5578474"/>
              <a:gd name="connsiteX78" fmla="*/ 1892301 w 7219948"/>
              <a:gd name="connsiteY78" fmla="*/ 3749673 h 5578474"/>
              <a:gd name="connsiteX79" fmla="*/ 1892299 w 7219948"/>
              <a:gd name="connsiteY79" fmla="*/ 3749673 h 5578474"/>
              <a:gd name="connsiteX80" fmla="*/ 1892299 w 7219948"/>
              <a:gd name="connsiteY80" fmla="*/ 2980375 h 5578474"/>
              <a:gd name="connsiteX81" fmla="*/ 1892298 w 7219948"/>
              <a:gd name="connsiteY81" fmla="*/ 2980375 h 5578474"/>
              <a:gd name="connsiteX82" fmla="*/ 1892298 w 7219948"/>
              <a:gd name="connsiteY82" fmla="*/ 2850491 h 5578474"/>
              <a:gd name="connsiteX83" fmla="*/ 1656422 w 7219948"/>
              <a:gd name="connsiteY83" fmla="*/ 2614615 h 5578474"/>
              <a:gd name="connsiteX84" fmla="*/ 1526538 w 7219948"/>
              <a:gd name="connsiteY84" fmla="*/ 2614615 h 5578474"/>
              <a:gd name="connsiteX85" fmla="*/ 1396654 w 7219948"/>
              <a:gd name="connsiteY85" fmla="*/ 2614615 h 5578474"/>
              <a:gd name="connsiteX86" fmla="*/ 1160777 w 7219948"/>
              <a:gd name="connsiteY86" fmla="*/ 2850491 h 5578474"/>
              <a:gd name="connsiteX87" fmla="*/ 1160777 w 7219948"/>
              <a:gd name="connsiteY87" fmla="*/ 2980375 h 5578474"/>
              <a:gd name="connsiteX88" fmla="*/ 1160777 w 7219948"/>
              <a:gd name="connsiteY88" fmla="*/ 3383914 h 5578474"/>
              <a:gd name="connsiteX89" fmla="*/ 1160777 w 7219948"/>
              <a:gd name="connsiteY89" fmla="*/ 3513798 h 5578474"/>
              <a:gd name="connsiteX90" fmla="*/ 972438 w 7219948"/>
              <a:gd name="connsiteY90" fmla="*/ 3744882 h 5578474"/>
              <a:gd name="connsiteX91" fmla="*/ 924911 w 7219948"/>
              <a:gd name="connsiteY91" fmla="*/ 3749673 h 5578474"/>
              <a:gd name="connsiteX92" fmla="*/ 235864 w 7219948"/>
              <a:gd name="connsiteY92" fmla="*/ 3749673 h 5578474"/>
              <a:gd name="connsiteX93" fmla="*/ 188337 w 7219948"/>
              <a:gd name="connsiteY93" fmla="*/ 3744882 h 5578474"/>
              <a:gd name="connsiteX94" fmla="*/ 18535 w 7219948"/>
              <a:gd name="connsiteY94" fmla="*/ 3605612 h 5578474"/>
              <a:gd name="connsiteX95" fmla="*/ 0 w 7219948"/>
              <a:gd name="connsiteY95" fmla="*/ 3513808 h 5578474"/>
              <a:gd name="connsiteX96" fmla="*/ 0 w 7219948"/>
              <a:gd name="connsiteY96" fmla="*/ 235874 h 5578474"/>
              <a:gd name="connsiteX97" fmla="*/ 4792 w 7219948"/>
              <a:gd name="connsiteY97" fmla="*/ 188341 h 5578474"/>
              <a:gd name="connsiteX98" fmla="*/ 235876 w 7219948"/>
              <a:gd name="connsiteY98" fmla="*/ 1 h 5578474"/>
              <a:gd name="connsiteX99" fmla="*/ 365760 w 7219948"/>
              <a:gd name="connsiteY99" fmla="*/ 1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19948" h="5578474">
                <a:moveTo>
                  <a:pt x="4256236" y="4417697"/>
                </a:moveTo>
                <a:lnTo>
                  <a:pt x="4386120" y="4417697"/>
                </a:lnTo>
                <a:lnTo>
                  <a:pt x="4516004" y="4417697"/>
                </a:lnTo>
                <a:cubicBezTo>
                  <a:pt x="4646275" y="4417697"/>
                  <a:pt x="4751880" y="4523302"/>
                  <a:pt x="4751880" y="4653573"/>
                </a:cubicBezTo>
                <a:lnTo>
                  <a:pt x="4751880" y="4783457"/>
                </a:lnTo>
                <a:lnTo>
                  <a:pt x="4751880" y="5212715"/>
                </a:lnTo>
                <a:lnTo>
                  <a:pt x="4751880" y="5342599"/>
                </a:lnTo>
                <a:cubicBezTo>
                  <a:pt x="4751880" y="5456586"/>
                  <a:pt x="4671026" y="5551689"/>
                  <a:pt x="4563542" y="5573683"/>
                </a:cubicBezTo>
                <a:lnTo>
                  <a:pt x="4516014" y="5578474"/>
                </a:lnTo>
                <a:lnTo>
                  <a:pt x="4386120" y="5578474"/>
                </a:lnTo>
                <a:lnTo>
                  <a:pt x="4256236" y="5578474"/>
                </a:lnTo>
                <a:cubicBezTo>
                  <a:pt x="4142249" y="5578474"/>
                  <a:pt x="4047147" y="5497620"/>
                  <a:pt x="4025152" y="5390136"/>
                </a:cubicBezTo>
                <a:lnTo>
                  <a:pt x="4020362" y="5342617"/>
                </a:lnTo>
                <a:lnTo>
                  <a:pt x="4020362" y="4653553"/>
                </a:lnTo>
                <a:lnTo>
                  <a:pt x="4025152" y="4606036"/>
                </a:lnTo>
                <a:cubicBezTo>
                  <a:pt x="4047147" y="4498551"/>
                  <a:pt x="4142249" y="4417697"/>
                  <a:pt x="4256236" y="4417697"/>
                </a:cubicBezTo>
                <a:close/>
                <a:moveTo>
                  <a:pt x="365760" y="0"/>
                </a:moveTo>
                <a:lnTo>
                  <a:pt x="6854188" y="0"/>
                </a:lnTo>
                <a:lnTo>
                  <a:pt x="6854188" y="1"/>
                </a:lnTo>
                <a:lnTo>
                  <a:pt x="6984072" y="1"/>
                </a:lnTo>
                <a:cubicBezTo>
                  <a:pt x="7114343" y="1"/>
                  <a:pt x="7219948" y="105607"/>
                  <a:pt x="7219948" y="235877"/>
                </a:cubicBezTo>
                <a:lnTo>
                  <a:pt x="7219948" y="365760"/>
                </a:lnTo>
                <a:lnTo>
                  <a:pt x="7219947" y="365760"/>
                </a:lnTo>
                <a:lnTo>
                  <a:pt x="7219947" y="495644"/>
                </a:lnTo>
                <a:cubicBezTo>
                  <a:pt x="7219947" y="625915"/>
                  <a:pt x="7114342" y="731520"/>
                  <a:pt x="6984071" y="731520"/>
                </a:cubicBezTo>
                <a:lnTo>
                  <a:pt x="6854187" y="731520"/>
                </a:lnTo>
                <a:lnTo>
                  <a:pt x="5563512" y="731520"/>
                </a:lnTo>
                <a:lnTo>
                  <a:pt x="5515986" y="736312"/>
                </a:lnTo>
                <a:cubicBezTo>
                  <a:pt x="5423856" y="755164"/>
                  <a:pt x="5351292" y="827728"/>
                  <a:pt x="5332439" y="919858"/>
                </a:cubicBezTo>
                <a:lnTo>
                  <a:pt x="5327648" y="967385"/>
                </a:lnTo>
                <a:lnTo>
                  <a:pt x="5327648" y="1227173"/>
                </a:lnTo>
                <a:lnTo>
                  <a:pt x="5332439" y="1274701"/>
                </a:lnTo>
                <a:cubicBezTo>
                  <a:pt x="5354434" y="1382186"/>
                  <a:pt x="5449536" y="1463040"/>
                  <a:pt x="5563523" y="1463040"/>
                </a:cubicBezTo>
                <a:lnTo>
                  <a:pt x="5693407" y="1463040"/>
                </a:lnTo>
                <a:lnTo>
                  <a:pt x="5693407" y="1463043"/>
                </a:lnTo>
                <a:lnTo>
                  <a:pt x="6984091" y="1463043"/>
                </a:lnTo>
                <a:lnTo>
                  <a:pt x="7031609" y="1467832"/>
                </a:lnTo>
                <a:cubicBezTo>
                  <a:pt x="7139093" y="1489827"/>
                  <a:pt x="7219947" y="1584928"/>
                  <a:pt x="7219947" y="1698915"/>
                </a:cubicBezTo>
                <a:lnTo>
                  <a:pt x="7219947" y="1828799"/>
                </a:lnTo>
                <a:lnTo>
                  <a:pt x="7219948" y="1828799"/>
                </a:lnTo>
                <a:lnTo>
                  <a:pt x="7219948" y="5212714"/>
                </a:lnTo>
                <a:lnTo>
                  <a:pt x="7219948" y="5342598"/>
                </a:lnTo>
                <a:cubicBezTo>
                  <a:pt x="7219948" y="5472869"/>
                  <a:pt x="7114343" y="5578474"/>
                  <a:pt x="6984072" y="5578474"/>
                </a:cubicBezTo>
                <a:lnTo>
                  <a:pt x="6854188" y="5578474"/>
                </a:lnTo>
                <a:lnTo>
                  <a:pt x="5719267" y="5578474"/>
                </a:lnTo>
                <a:lnTo>
                  <a:pt x="5671739" y="5573683"/>
                </a:lnTo>
                <a:cubicBezTo>
                  <a:pt x="5579609" y="5554831"/>
                  <a:pt x="5507045" y="5482266"/>
                  <a:pt x="5488192" y="5390137"/>
                </a:cubicBezTo>
                <a:lnTo>
                  <a:pt x="5483402" y="5342618"/>
                </a:lnTo>
                <a:lnTo>
                  <a:pt x="5483402" y="4051935"/>
                </a:lnTo>
                <a:lnTo>
                  <a:pt x="5483400" y="4051935"/>
                </a:lnTo>
                <a:lnTo>
                  <a:pt x="5483400" y="3922051"/>
                </a:lnTo>
                <a:cubicBezTo>
                  <a:pt x="5483400" y="3791780"/>
                  <a:pt x="5377795" y="3686175"/>
                  <a:pt x="5247524" y="3686175"/>
                </a:cubicBezTo>
                <a:lnTo>
                  <a:pt x="5117640" y="3686175"/>
                </a:lnTo>
                <a:lnTo>
                  <a:pt x="4966191" y="3686175"/>
                </a:lnTo>
                <a:lnTo>
                  <a:pt x="4751880" y="3686175"/>
                </a:lnTo>
                <a:lnTo>
                  <a:pt x="3654600" y="3686175"/>
                </a:lnTo>
                <a:lnTo>
                  <a:pt x="3524716" y="3686175"/>
                </a:lnTo>
                <a:cubicBezTo>
                  <a:pt x="3410729" y="3686175"/>
                  <a:pt x="3315627" y="3767029"/>
                  <a:pt x="3293633" y="3874514"/>
                </a:cubicBezTo>
                <a:lnTo>
                  <a:pt x="3288842" y="3922038"/>
                </a:lnTo>
                <a:lnTo>
                  <a:pt x="3288842" y="4229106"/>
                </a:lnTo>
                <a:lnTo>
                  <a:pt x="3288842" y="5212714"/>
                </a:lnTo>
                <a:lnTo>
                  <a:pt x="3288842" y="5342598"/>
                </a:lnTo>
                <a:cubicBezTo>
                  <a:pt x="3288842" y="5472869"/>
                  <a:pt x="3183235" y="5578474"/>
                  <a:pt x="3052967" y="5578474"/>
                </a:cubicBezTo>
                <a:lnTo>
                  <a:pt x="2923082" y="5578474"/>
                </a:lnTo>
                <a:lnTo>
                  <a:pt x="365760" y="5578474"/>
                </a:lnTo>
                <a:lnTo>
                  <a:pt x="235876" y="5578474"/>
                </a:lnTo>
                <a:cubicBezTo>
                  <a:pt x="121889" y="5578474"/>
                  <a:pt x="26787" y="5497620"/>
                  <a:pt x="4792" y="5390136"/>
                </a:cubicBezTo>
                <a:lnTo>
                  <a:pt x="0" y="5342600"/>
                </a:lnTo>
                <a:lnTo>
                  <a:pt x="0" y="4717060"/>
                </a:lnTo>
                <a:lnTo>
                  <a:pt x="18534" y="4625257"/>
                </a:lnTo>
                <a:cubicBezTo>
                  <a:pt x="48374" y="4554707"/>
                  <a:pt x="111562" y="4501697"/>
                  <a:pt x="188337" y="4485986"/>
                </a:cubicBezTo>
                <a:lnTo>
                  <a:pt x="235864" y="4481195"/>
                </a:lnTo>
                <a:lnTo>
                  <a:pt x="1526537" y="4481195"/>
                </a:lnTo>
                <a:lnTo>
                  <a:pt x="1526537" y="4481194"/>
                </a:lnTo>
                <a:lnTo>
                  <a:pt x="1656421" y="4481194"/>
                </a:lnTo>
                <a:cubicBezTo>
                  <a:pt x="1786692" y="4481194"/>
                  <a:pt x="1892297" y="4375589"/>
                  <a:pt x="1892297" y="4245318"/>
                </a:cubicBezTo>
                <a:lnTo>
                  <a:pt x="1892297" y="4115434"/>
                </a:lnTo>
                <a:lnTo>
                  <a:pt x="1892301" y="4115434"/>
                </a:lnTo>
                <a:lnTo>
                  <a:pt x="1892301" y="3749673"/>
                </a:lnTo>
                <a:lnTo>
                  <a:pt x="1892299" y="3749673"/>
                </a:lnTo>
                <a:lnTo>
                  <a:pt x="1892299" y="2980375"/>
                </a:lnTo>
                <a:lnTo>
                  <a:pt x="1892298" y="2980375"/>
                </a:lnTo>
                <a:lnTo>
                  <a:pt x="1892298" y="2850491"/>
                </a:lnTo>
                <a:cubicBezTo>
                  <a:pt x="1892298" y="2720220"/>
                  <a:pt x="1786693" y="2614615"/>
                  <a:pt x="1656422" y="2614615"/>
                </a:cubicBezTo>
                <a:lnTo>
                  <a:pt x="1526538" y="2614615"/>
                </a:lnTo>
                <a:lnTo>
                  <a:pt x="1396654" y="2614615"/>
                </a:lnTo>
                <a:cubicBezTo>
                  <a:pt x="1266383" y="2614615"/>
                  <a:pt x="1160777" y="2720220"/>
                  <a:pt x="1160777" y="2850491"/>
                </a:cubicBezTo>
                <a:lnTo>
                  <a:pt x="1160777" y="2980375"/>
                </a:lnTo>
                <a:lnTo>
                  <a:pt x="1160777" y="3383914"/>
                </a:lnTo>
                <a:lnTo>
                  <a:pt x="1160777" y="3513798"/>
                </a:lnTo>
                <a:cubicBezTo>
                  <a:pt x="1160777" y="3627785"/>
                  <a:pt x="1079922" y="3722888"/>
                  <a:pt x="972438" y="3744882"/>
                </a:cubicBezTo>
                <a:lnTo>
                  <a:pt x="924911" y="3749673"/>
                </a:lnTo>
                <a:lnTo>
                  <a:pt x="235864" y="3749673"/>
                </a:lnTo>
                <a:lnTo>
                  <a:pt x="188337" y="3744882"/>
                </a:lnTo>
                <a:cubicBezTo>
                  <a:pt x="111562" y="3729172"/>
                  <a:pt x="48374" y="3676162"/>
                  <a:pt x="18535" y="3605612"/>
                </a:cubicBezTo>
                <a:lnTo>
                  <a:pt x="0" y="3513808"/>
                </a:lnTo>
                <a:lnTo>
                  <a:pt x="0" y="235874"/>
                </a:lnTo>
                <a:lnTo>
                  <a:pt x="4792" y="188341"/>
                </a:lnTo>
                <a:cubicBezTo>
                  <a:pt x="26787" y="80856"/>
                  <a:pt x="121889" y="1"/>
                  <a:pt x="235876" y="1"/>
                </a:cubicBezTo>
                <a:lnTo>
                  <a:pt x="365760" y="1"/>
                </a:lnTo>
                <a:close/>
              </a:path>
            </a:pathLst>
          </a:custGeom>
        </p:spPr>
        <p:txBody>
          <a:bodyPr wrap="square" anchor="ctr">
            <a:noAutofit/>
          </a:bodyPr>
          <a:lstStyle>
            <a:lvl1pPr marL="0" indent="0" algn="ctr">
              <a:buNone/>
              <a:defRPr/>
            </a:lvl1pPr>
          </a:lstStyle>
          <a:p>
            <a:endParaRPr lang="en-US"/>
          </a:p>
        </p:txBody>
      </p:sp>
      <p:sp>
        <p:nvSpPr>
          <p:cNvPr id="4" name="Title 1">
            <a:extLst>
              <a:ext uri="{FF2B5EF4-FFF2-40B4-BE49-F238E27FC236}">
                <a16:creationId xmlns:a16="http://schemas.microsoft.com/office/drawing/2014/main" id="{1AD7D9E6-498C-94BA-943A-B7D5C724C959}"/>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a:t>Contact us</a:t>
            </a:r>
          </a:p>
        </p:txBody>
      </p:sp>
      <p:sp>
        <p:nvSpPr>
          <p:cNvPr id="6" name="Text Placeholder 9">
            <a:extLst>
              <a:ext uri="{FF2B5EF4-FFF2-40B4-BE49-F238E27FC236}">
                <a16:creationId xmlns:a16="http://schemas.microsoft.com/office/drawing/2014/main" id="{93936249-E7A0-5A4A-8F42-487F259C6A1E}"/>
              </a:ext>
            </a:extLst>
          </p:cNvPr>
          <p:cNvSpPr>
            <a:spLocks noGrp="1"/>
          </p:cNvSpPr>
          <p:nvPr>
            <p:ph type="body" sz="quarter" idx="10" hasCustomPrompt="1"/>
          </p:nvPr>
        </p:nvSpPr>
        <p:spPr>
          <a:xfrm>
            <a:off x="8408645" y="3357563"/>
            <a:ext cx="2951488" cy="2516188"/>
          </a:xfrm>
          <a:noFill/>
        </p:spPr>
        <p:txBody>
          <a:bodyPr anchor="b"/>
          <a:lstStyle>
            <a:lvl1pPr>
              <a:defRPr>
                <a:solidFill>
                  <a:schemeClr val="tx1"/>
                </a:solidFill>
              </a:defRPr>
            </a:lvl1pPr>
            <a:lvl2pPr marL="457200" indent="0">
              <a:buNone/>
              <a:defRPr/>
            </a:lvl2pPr>
          </a:lstStyle>
          <a:p>
            <a:pPr lvl="0"/>
            <a:r>
              <a:rPr lang="en-US"/>
              <a:t>Contact info here</a:t>
            </a:r>
          </a:p>
        </p:txBody>
      </p:sp>
      <p:pic>
        <p:nvPicPr>
          <p:cNvPr id="16" name="Picture 15" descr="A logo with a cloud in the center&#10;&#10;Description automatically generated">
            <a:extLst>
              <a:ext uri="{FF2B5EF4-FFF2-40B4-BE49-F238E27FC236}">
                <a16:creationId xmlns:a16="http://schemas.microsoft.com/office/drawing/2014/main" id="{F2FD2E15-A337-D9DF-9BEB-A6CD9CC23478}"/>
              </a:ext>
            </a:extLst>
          </p:cNvPr>
          <p:cNvPicPr>
            <a:picLocks noChangeAspect="1"/>
          </p:cNvPicPr>
          <p:nvPr userDrawn="1"/>
        </p:nvPicPr>
        <p:blipFill>
          <a:blip r:embed="rId4"/>
          <a:stretch>
            <a:fillRect/>
          </a:stretch>
        </p:blipFill>
        <p:spPr>
          <a:xfrm>
            <a:off x="8393671" y="532986"/>
            <a:ext cx="1788716" cy="1736716"/>
          </a:xfrm>
          <a:prstGeom prst="rect">
            <a:avLst/>
          </a:prstGeom>
        </p:spPr>
      </p:pic>
    </p:spTree>
    <p:extLst>
      <p:ext uri="{BB962C8B-B14F-4D97-AF65-F5344CB8AC3E}">
        <p14:creationId xmlns:p14="http://schemas.microsoft.com/office/powerpoint/2010/main" val="1362585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actUs_2">
    <p:spTree>
      <p:nvGrpSpPr>
        <p:cNvPr id="1" name=""/>
        <p:cNvGrpSpPr/>
        <p:nvPr/>
      </p:nvGrpSpPr>
      <p:grpSpPr>
        <a:xfrm>
          <a:off x="0" y="0"/>
          <a:ext cx="0" cy="0"/>
          <a:chOff x="0" y="0"/>
          <a:chExt cx="0" cy="0"/>
        </a:xfrm>
      </p:grpSpPr>
      <p:grpSp>
        <p:nvGrpSpPr>
          <p:cNvPr id="2" name="Clouds">
            <a:extLst>
              <a:ext uri="{FF2B5EF4-FFF2-40B4-BE49-F238E27FC236}">
                <a16:creationId xmlns:a16="http://schemas.microsoft.com/office/drawing/2014/main" id="{DE29E2E6-BB15-4142-F3CA-CF1487E9FDB6}"/>
              </a:ext>
            </a:extLst>
          </p:cNvPr>
          <p:cNvGrpSpPr/>
          <p:nvPr userDrawn="1"/>
        </p:nvGrpSpPr>
        <p:grpSpPr>
          <a:xfrm>
            <a:off x="220718" y="388883"/>
            <a:ext cx="11971282" cy="6469117"/>
            <a:chOff x="220718" y="388883"/>
            <a:chExt cx="11971282" cy="6469117"/>
          </a:xfrm>
        </p:grpSpPr>
        <p:pic>
          <p:nvPicPr>
            <p:cNvPr id="3" name="CloudGraphic">
              <a:extLst>
                <a:ext uri="{FF2B5EF4-FFF2-40B4-BE49-F238E27FC236}">
                  <a16:creationId xmlns:a16="http://schemas.microsoft.com/office/drawing/2014/main" id="{D224A6B9-EA3D-BE0B-77E5-ECD10DAFDC5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r="1811" b="5706"/>
            <a:stretch/>
          </p:blipFill>
          <p:spPr>
            <a:xfrm>
              <a:off x="220718" y="388883"/>
              <a:ext cx="11971282" cy="6469117"/>
            </a:xfrm>
            <a:prstGeom prst="rect">
              <a:avLst/>
            </a:prstGeom>
          </p:spPr>
        </p:pic>
        <p:sp>
          <p:nvSpPr>
            <p:cNvPr id="5" name="CloudBackground">
              <a:extLst>
                <a:ext uri="{FF2B5EF4-FFF2-40B4-BE49-F238E27FC236}">
                  <a16:creationId xmlns:a16="http://schemas.microsoft.com/office/drawing/2014/main" id="{A0D68286-9983-FDB8-1DCF-1601E9E5BF15}"/>
                </a:ext>
              </a:extLst>
            </p:cNvPr>
            <p:cNvSpPr>
              <a:spLocks/>
            </p:cNvSpPr>
            <p:nvPr userDrawn="1"/>
          </p:nvSpPr>
          <p:spPr>
            <a:xfrm>
              <a:off x="220718" y="388883"/>
              <a:ext cx="11971282" cy="6469117"/>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PictureMask">
            <a:extLst>
              <a:ext uri="{FF2B5EF4-FFF2-40B4-BE49-F238E27FC236}">
                <a16:creationId xmlns:a16="http://schemas.microsoft.com/office/drawing/2014/main" id="{DBD4D9C9-16DE-C035-AC11-017146053020}"/>
              </a:ext>
            </a:extLst>
          </p:cNvPr>
          <p:cNvSpPr>
            <a:spLocks/>
          </p:cNvSpPr>
          <p:nvPr userDrawn="1"/>
        </p:nvSpPr>
        <p:spPr>
          <a:xfrm>
            <a:off x="557679" y="489741"/>
            <a:ext cx="10935860" cy="5735643"/>
          </a:xfrm>
          <a:custGeom>
            <a:avLst/>
            <a:gdLst>
              <a:gd name="connsiteX0" fmla="*/ 2896799 w 10935860"/>
              <a:gd name="connsiteY0" fmla="*/ 0 h 5735643"/>
              <a:gd name="connsiteX1" fmla="*/ 3676618 w 10935860"/>
              <a:gd name="connsiteY1" fmla="*/ 0 h 5735643"/>
              <a:gd name="connsiteX2" fmla="*/ 5023260 w 10935860"/>
              <a:gd name="connsiteY2" fmla="*/ 0 h 5735643"/>
              <a:gd name="connsiteX3" fmla="*/ 5472988 w 10935860"/>
              <a:gd name="connsiteY3" fmla="*/ 0 h 5735643"/>
              <a:gd name="connsiteX4" fmla="*/ 6586741 w 10935860"/>
              <a:gd name="connsiteY4" fmla="*/ 0 h 5735643"/>
              <a:gd name="connsiteX5" fmla="*/ 10628133 w 10935860"/>
              <a:gd name="connsiteY5" fmla="*/ 0 h 5735643"/>
              <a:gd name="connsiteX6" fmla="*/ 10935860 w 10935860"/>
              <a:gd name="connsiteY6" fmla="*/ 307727 h 5735643"/>
              <a:gd name="connsiteX7" fmla="*/ 10935860 w 10935860"/>
              <a:gd name="connsiteY7" fmla="*/ 1538596 h 5735643"/>
              <a:gd name="connsiteX8" fmla="*/ 10628133 w 10935860"/>
              <a:gd name="connsiteY8" fmla="*/ 1846323 h 5735643"/>
              <a:gd name="connsiteX9" fmla="*/ 9509287 w 10935860"/>
              <a:gd name="connsiteY9" fmla="*/ 1846323 h 5735643"/>
              <a:gd name="connsiteX10" fmla="*/ 9509287 w 10935860"/>
              <a:gd name="connsiteY10" fmla="*/ 1853041 h 5735643"/>
              <a:gd name="connsiteX11" fmla="*/ 8103165 w 10935860"/>
              <a:gd name="connsiteY11" fmla="*/ 1853041 h 5735643"/>
              <a:gd name="connsiteX12" fmla="*/ 7536613 w 10935860"/>
              <a:gd name="connsiteY12" fmla="*/ 2419593 h 5735643"/>
              <a:gd name="connsiteX13" fmla="*/ 7536613 w 10935860"/>
              <a:gd name="connsiteY13" fmla="*/ 4840076 h 5735643"/>
              <a:gd name="connsiteX14" fmla="*/ 7523280 w 10935860"/>
              <a:gd name="connsiteY14" fmla="*/ 4972343 h 5735643"/>
              <a:gd name="connsiteX15" fmla="*/ 6586741 w 10935860"/>
              <a:gd name="connsiteY15" fmla="*/ 5735643 h 5735643"/>
              <a:gd name="connsiteX16" fmla="*/ 955960 w 10935860"/>
              <a:gd name="connsiteY16" fmla="*/ 5735643 h 5735643"/>
              <a:gd name="connsiteX17" fmla="*/ 0 w 10935860"/>
              <a:gd name="connsiteY17" fmla="*/ 4779683 h 5735643"/>
              <a:gd name="connsiteX18" fmla="*/ 0 w 10935860"/>
              <a:gd name="connsiteY18" fmla="*/ 3654684 h 5735643"/>
              <a:gd name="connsiteX19" fmla="*/ 719 w 10935860"/>
              <a:gd name="connsiteY19" fmla="*/ 3654684 h 5735643"/>
              <a:gd name="connsiteX20" fmla="*/ 719 w 10935860"/>
              <a:gd name="connsiteY20" fmla="*/ 3299796 h 5735643"/>
              <a:gd name="connsiteX21" fmla="*/ 510888 w 10935860"/>
              <a:gd name="connsiteY21" fmla="*/ 2789627 h 5735643"/>
              <a:gd name="connsiteX22" fmla="*/ 1120821 w 10935860"/>
              <a:gd name="connsiteY22" fmla="*/ 2789627 h 5735643"/>
              <a:gd name="connsiteX23" fmla="*/ 1120821 w 10935860"/>
              <a:gd name="connsiteY23" fmla="*/ 2787972 h 5735643"/>
              <a:gd name="connsiteX24" fmla="*/ 1875323 w 10935860"/>
              <a:gd name="connsiteY24" fmla="*/ 2787972 h 5735643"/>
              <a:gd name="connsiteX25" fmla="*/ 2385491 w 10935860"/>
              <a:gd name="connsiteY25" fmla="*/ 2277803 h 5735643"/>
              <a:gd name="connsiteX26" fmla="*/ 2385491 w 10935860"/>
              <a:gd name="connsiteY26" fmla="*/ 1155921 h 5735643"/>
              <a:gd name="connsiteX27" fmla="*/ 2386630 w 10935860"/>
              <a:gd name="connsiteY27" fmla="*/ 1155921 h 5735643"/>
              <a:gd name="connsiteX28" fmla="*/ 2386630 w 10935860"/>
              <a:gd name="connsiteY28" fmla="*/ 510169 h 5735643"/>
              <a:gd name="connsiteX29" fmla="*/ 2896799 w 10935860"/>
              <a:gd name="connsiteY29" fmla="*/ 0 h 573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35860" h="5735643">
                <a:moveTo>
                  <a:pt x="2896799" y="0"/>
                </a:moveTo>
                <a:lnTo>
                  <a:pt x="3676618" y="0"/>
                </a:lnTo>
                <a:lnTo>
                  <a:pt x="5023260" y="0"/>
                </a:lnTo>
                <a:lnTo>
                  <a:pt x="5472988" y="0"/>
                </a:lnTo>
                <a:lnTo>
                  <a:pt x="6586741" y="0"/>
                </a:lnTo>
                <a:lnTo>
                  <a:pt x="10628133" y="0"/>
                </a:lnTo>
                <a:cubicBezTo>
                  <a:pt x="10798086" y="0"/>
                  <a:pt x="10935860" y="137774"/>
                  <a:pt x="10935860" y="307727"/>
                </a:cubicBezTo>
                <a:lnTo>
                  <a:pt x="10935860" y="1538596"/>
                </a:lnTo>
                <a:cubicBezTo>
                  <a:pt x="10935860" y="1708549"/>
                  <a:pt x="10798086" y="1846323"/>
                  <a:pt x="10628133" y="1846323"/>
                </a:cubicBezTo>
                <a:lnTo>
                  <a:pt x="9509287" y="1846323"/>
                </a:lnTo>
                <a:lnTo>
                  <a:pt x="9509287" y="1853041"/>
                </a:lnTo>
                <a:lnTo>
                  <a:pt x="8103165" y="1853041"/>
                </a:lnTo>
                <a:cubicBezTo>
                  <a:pt x="7790267" y="1853041"/>
                  <a:pt x="7536613" y="2106695"/>
                  <a:pt x="7536613" y="2419593"/>
                </a:cubicBezTo>
                <a:lnTo>
                  <a:pt x="7536613" y="4840076"/>
                </a:lnTo>
                <a:lnTo>
                  <a:pt x="7523280" y="4972343"/>
                </a:lnTo>
                <a:cubicBezTo>
                  <a:pt x="7434140" y="5407957"/>
                  <a:pt x="7048708" y="5735643"/>
                  <a:pt x="6586741" y="5735643"/>
                </a:cubicBezTo>
                <a:lnTo>
                  <a:pt x="955960" y="5735643"/>
                </a:lnTo>
                <a:cubicBezTo>
                  <a:pt x="427998" y="5735643"/>
                  <a:pt x="0" y="5307645"/>
                  <a:pt x="0" y="4779683"/>
                </a:cubicBezTo>
                <a:lnTo>
                  <a:pt x="0" y="3654684"/>
                </a:lnTo>
                <a:lnTo>
                  <a:pt x="719" y="3654684"/>
                </a:lnTo>
                <a:lnTo>
                  <a:pt x="719" y="3299796"/>
                </a:lnTo>
                <a:cubicBezTo>
                  <a:pt x="719" y="3018037"/>
                  <a:pt x="229129" y="2789627"/>
                  <a:pt x="510888" y="2789627"/>
                </a:cubicBezTo>
                <a:lnTo>
                  <a:pt x="1120821" y="2789627"/>
                </a:lnTo>
                <a:lnTo>
                  <a:pt x="1120821" y="2787972"/>
                </a:lnTo>
                <a:lnTo>
                  <a:pt x="1875323" y="2787972"/>
                </a:lnTo>
                <a:cubicBezTo>
                  <a:pt x="2157081" y="2787972"/>
                  <a:pt x="2385491" y="2559562"/>
                  <a:pt x="2385491" y="2277803"/>
                </a:cubicBezTo>
                <a:lnTo>
                  <a:pt x="2385491" y="1155921"/>
                </a:lnTo>
                <a:lnTo>
                  <a:pt x="2386630" y="1155921"/>
                </a:lnTo>
                <a:lnTo>
                  <a:pt x="2386630" y="510169"/>
                </a:lnTo>
                <a:cubicBezTo>
                  <a:pt x="2386630" y="228410"/>
                  <a:pt x="2615040" y="0"/>
                  <a:pt x="2896799" y="0"/>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E"/>
          </a:p>
        </p:txBody>
      </p:sp>
      <p:sp>
        <p:nvSpPr>
          <p:cNvPr id="7" name="Picture">
            <a:extLst>
              <a:ext uri="{FF2B5EF4-FFF2-40B4-BE49-F238E27FC236}">
                <a16:creationId xmlns:a16="http://schemas.microsoft.com/office/drawing/2014/main" id="{59DAEF13-15B2-A264-1134-445825B2D0BB}"/>
              </a:ext>
            </a:extLst>
          </p:cNvPr>
          <p:cNvSpPr>
            <a:spLocks noGrp="1"/>
          </p:cNvSpPr>
          <p:nvPr>
            <p:ph type="pic" sz="quarter" idx="13"/>
          </p:nvPr>
        </p:nvSpPr>
        <p:spPr>
          <a:xfrm>
            <a:off x="557679" y="489741"/>
            <a:ext cx="10935860" cy="5735643"/>
          </a:xfrm>
          <a:custGeom>
            <a:avLst/>
            <a:gdLst>
              <a:gd name="connsiteX0" fmla="*/ 2896799 w 10935860"/>
              <a:gd name="connsiteY0" fmla="*/ 0 h 5735643"/>
              <a:gd name="connsiteX1" fmla="*/ 3676618 w 10935860"/>
              <a:gd name="connsiteY1" fmla="*/ 0 h 5735643"/>
              <a:gd name="connsiteX2" fmla="*/ 5023260 w 10935860"/>
              <a:gd name="connsiteY2" fmla="*/ 0 h 5735643"/>
              <a:gd name="connsiteX3" fmla="*/ 5472988 w 10935860"/>
              <a:gd name="connsiteY3" fmla="*/ 0 h 5735643"/>
              <a:gd name="connsiteX4" fmla="*/ 6586741 w 10935860"/>
              <a:gd name="connsiteY4" fmla="*/ 0 h 5735643"/>
              <a:gd name="connsiteX5" fmla="*/ 10628133 w 10935860"/>
              <a:gd name="connsiteY5" fmla="*/ 0 h 5735643"/>
              <a:gd name="connsiteX6" fmla="*/ 10935860 w 10935860"/>
              <a:gd name="connsiteY6" fmla="*/ 307727 h 5735643"/>
              <a:gd name="connsiteX7" fmla="*/ 10935860 w 10935860"/>
              <a:gd name="connsiteY7" fmla="*/ 1538596 h 5735643"/>
              <a:gd name="connsiteX8" fmla="*/ 10628133 w 10935860"/>
              <a:gd name="connsiteY8" fmla="*/ 1846323 h 5735643"/>
              <a:gd name="connsiteX9" fmla="*/ 9509287 w 10935860"/>
              <a:gd name="connsiteY9" fmla="*/ 1846323 h 5735643"/>
              <a:gd name="connsiteX10" fmla="*/ 9509287 w 10935860"/>
              <a:gd name="connsiteY10" fmla="*/ 1853041 h 5735643"/>
              <a:gd name="connsiteX11" fmla="*/ 8103165 w 10935860"/>
              <a:gd name="connsiteY11" fmla="*/ 1853041 h 5735643"/>
              <a:gd name="connsiteX12" fmla="*/ 7536613 w 10935860"/>
              <a:gd name="connsiteY12" fmla="*/ 2419593 h 5735643"/>
              <a:gd name="connsiteX13" fmla="*/ 7536613 w 10935860"/>
              <a:gd name="connsiteY13" fmla="*/ 4840076 h 5735643"/>
              <a:gd name="connsiteX14" fmla="*/ 7523280 w 10935860"/>
              <a:gd name="connsiteY14" fmla="*/ 4972343 h 5735643"/>
              <a:gd name="connsiteX15" fmla="*/ 6586741 w 10935860"/>
              <a:gd name="connsiteY15" fmla="*/ 5735643 h 5735643"/>
              <a:gd name="connsiteX16" fmla="*/ 955960 w 10935860"/>
              <a:gd name="connsiteY16" fmla="*/ 5735643 h 5735643"/>
              <a:gd name="connsiteX17" fmla="*/ 0 w 10935860"/>
              <a:gd name="connsiteY17" fmla="*/ 4779683 h 5735643"/>
              <a:gd name="connsiteX18" fmla="*/ 0 w 10935860"/>
              <a:gd name="connsiteY18" fmla="*/ 3654684 h 5735643"/>
              <a:gd name="connsiteX19" fmla="*/ 719 w 10935860"/>
              <a:gd name="connsiteY19" fmla="*/ 3654684 h 5735643"/>
              <a:gd name="connsiteX20" fmla="*/ 719 w 10935860"/>
              <a:gd name="connsiteY20" fmla="*/ 3299796 h 5735643"/>
              <a:gd name="connsiteX21" fmla="*/ 510888 w 10935860"/>
              <a:gd name="connsiteY21" fmla="*/ 2789627 h 5735643"/>
              <a:gd name="connsiteX22" fmla="*/ 1120821 w 10935860"/>
              <a:gd name="connsiteY22" fmla="*/ 2789627 h 5735643"/>
              <a:gd name="connsiteX23" fmla="*/ 1120821 w 10935860"/>
              <a:gd name="connsiteY23" fmla="*/ 2787972 h 5735643"/>
              <a:gd name="connsiteX24" fmla="*/ 1875323 w 10935860"/>
              <a:gd name="connsiteY24" fmla="*/ 2787972 h 5735643"/>
              <a:gd name="connsiteX25" fmla="*/ 2385491 w 10935860"/>
              <a:gd name="connsiteY25" fmla="*/ 2277803 h 5735643"/>
              <a:gd name="connsiteX26" fmla="*/ 2385491 w 10935860"/>
              <a:gd name="connsiteY26" fmla="*/ 1155921 h 5735643"/>
              <a:gd name="connsiteX27" fmla="*/ 2386630 w 10935860"/>
              <a:gd name="connsiteY27" fmla="*/ 1155921 h 5735643"/>
              <a:gd name="connsiteX28" fmla="*/ 2386630 w 10935860"/>
              <a:gd name="connsiteY28" fmla="*/ 510169 h 5735643"/>
              <a:gd name="connsiteX29" fmla="*/ 2896799 w 10935860"/>
              <a:gd name="connsiteY29" fmla="*/ 0 h 573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35860" h="5735643">
                <a:moveTo>
                  <a:pt x="2896799" y="0"/>
                </a:moveTo>
                <a:lnTo>
                  <a:pt x="3676618" y="0"/>
                </a:lnTo>
                <a:lnTo>
                  <a:pt x="5023260" y="0"/>
                </a:lnTo>
                <a:lnTo>
                  <a:pt x="5472988" y="0"/>
                </a:lnTo>
                <a:lnTo>
                  <a:pt x="6586741" y="0"/>
                </a:lnTo>
                <a:lnTo>
                  <a:pt x="10628133" y="0"/>
                </a:lnTo>
                <a:cubicBezTo>
                  <a:pt x="10798086" y="0"/>
                  <a:pt x="10935860" y="137774"/>
                  <a:pt x="10935860" y="307727"/>
                </a:cubicBezTo>
                <a:lnTo>
                  <a:pt x="10935860" y="1538596"/>
                </a:lnTo>
                <a:cubicBezTo>
                  <a:pt x="10935860" y="1708549"/>
                  <a:pt x="10798086" y="1846323"/>
                  <a:pt x="10628133" y="1846323"/>
                </a:cubicBezTo>
                <a:lnTo>
                  <a:pt x="9509287" y="1846323"/>
                </a:lnTo>
                <a:lnTo>
                  <a:pt x="9509287" y="1853041"/>
                </a:lnTo>
                <a:lnTo>
                  <a:pt x="8103165" y="1853041"/>
                </a:lnTo>
                <a:cubicBezTo>
                  <a:pt x="7790267" y="1853041"/>
                  <a:pt x="7536613" y="2106695"/>
                  <a:pt x="7536613" y="2419593"/>
                </a:cubicBezTo>
                <a:lnTo>
                  <a:pt x="7536613" y="4840076"/>
                </a:lnTo>
                <a:lnTo>
                  <a:pt x="7523280" y="4972343"/>
                </a:lnTo>
                <a:cubicBezTo>
                  <a:pt x="7434140" y="5407957"/>
                  <a:pt x="7048708" y="5735643"/>
                  <a:pt x="6586741" y="5735643"/>
                </a:cubicBezTo>
                <a:lnTo>
                  <a:pt x="955960" y="5735643"/>
                </a:lnTo>
                <a:cubicBezTo>
                  <a:pt x="427998" y="5735643"/>
                  <a:pt x="0" y="5307645"/>
                  <a:pt x="0" y="4779683"/>
                </a:cubicBezTo>
                <a:lnTo>
                  <a:pt x="0" y="3654684"/>
                </a:lnTo>
                <a:lnTo>
                  <a:pt x="719" y="3654684"/>
                </a:lnTo>
                <a:lnTo>
                  <a:pt x="719" y="3299796"/>
                </a:lnTo>
                <a:cubicBezTo>
                  <a:pt x="719" y="3018037"/>
                  <a:pt x="229129" y="2789627"/>
                  <a:pt x="510888" y="2789627"/>
                </a:cubicBezTo>
                <a:lnTo>
                  <a:pt x="1120821" y="2789627"/>
                </a:lnTo>
                <a:lnTo>
                  <a:pt x="1120821" y="2787972"/>
                </a:lnTo>
                <a:lnTo>
                  <a:pt x="1875323" y="2787972"/>
                </a:lnTo>
                <a:cubicBezTo>
                  <a:pt x="2157081" y="2787972"/>
                  <a:pt x="2385491" y="2559562"/>
                  <a:pt x="2385491" y="2277803"/>
                </a:cubicBezTo>
                <a:lnTo>
                  <a:pt x="2385491" y="1155921"/>
                </a:lnTo>
                <a:lnTo>
                  <a:pt x="2386630" y="1155921"/>
                </a:lnTo>
                <a:lnTo>
                  <a:pt x="2386630" y="510169"/>
                </a:lnTo>
                <a:cubicBezTo>
                  <a:pt x="2386630" y="228410"/>
                  <a:pt x="2615040" y="0"/>
                  <a:pt x="2896799" y="0"/>
                </a:cubicBezTo>
                <a:close/>
              </a:path>
            </a:pathLst>
          </a:custGeom>
        </p:spPr>
        <p:txBody>
          <a:bodyPr wrap="square" anchor="ctr">
            <a:noAutofit/>
          </a:bodyPr>
          <a:lstStyle>
            <a:lvl1pPr marL="0" indent="0" algn="ctr">
              <a:buNone/>
              <a:defRPr/>
            </a:lvl1pPr>
          </a:lstStyle>
          <a:p>
            <a:endParaRPr lang="en-SE" dirty="0"/>
          </a:p>
        </p:txBody>
      </p:sp>
      <p:sp>
        <p:nvSpPr>
          <p:cNvPr id="8" name="InfoBox">
            <a:extLst>
              <a:ext uri="{FF2B5EF4-FFF2-40B4-BE49-F238E27FC236}">
                <a16:creationId xmlns:a16="http://schemas.microsoft.com/office/drawing/2014/main" id="{A393EB54-5C65-57BD-E365-87D3B93F221F}"/>
              </a:ext>
            </a:extLst>
          </p:cNvPr>
          <p:cNvSpPr>
            <a:spLocks noGrp="1"/>
          </p:cNvSpPr>
          <p:nvPr>
            <p:ph type="body" sz="quarter" idx="10" hasCustomPrompt="1"/>
          </p:nvPr>
        </p:nvSpPr>
        <p:spPr>
          <a:xfrm>
            <a:off x="8408645" y="3357563"/>
            <a:ext cx="2951488" cy="2516188"/>
          </a:xfrm>
          <a:noFill/>
        </p:spPr>
        <p:txBody>
          <a:bodyPr anchor="b"/>
          <a:lstStyle>
            <a:lvl1pPr>
              <a:defRPr>
                <a:solidFill>
                  <a:schemeClr val="tx1"/>
                </a:solidFill>
              </a:defRPr>
            </a:lvl1pPr>
            <a:lvl2pPr marL="457200" indent="0">
              <a:buNone/>
              <a:defRPr/>
            </a:lvl2pPr>
          </a:lstStyle>
          <a:p>
            <a:pPr lvl="0"/>
            <a:r>
              <a:rPr lang="en-US" dirty="0"/>
              <a:t>Contact info here</a:t>
            </a:r>
          </a:p>
        </p:txBody>
      </p:sp>
      <p:sp>
        <p:nvSpPr>
          <p:cNvPr id="13" name="Title 1">
            <a:extLst>
              <a:ext uri="{FF2B5EF4-FFF2-40B4-BE49-F238E27FC236}">
                <a16:creationId xmlns:a16="http://schemas.microsoft.com/office/drawing/2014/main" id="{EA0032E8-D44E-CE6D-8411-7A6F52179E30}"/>
              </a:ext>
            </a:extLst>
          </p:cNvPr>
          <p:cNvSpPr>
            <a:spLocks noGrp="1"/>
          </p:cNvSpPr>
          <p:nvPr>
            <p:ph type="title" hasCustomPrompt="1"/>
          </p:nvPr>
        </p:nvSpPr>
        <p:spPr>
          <a:xfrm>
            <a:off x="8402276" y="2724726"/>
            <a:ext cx="2964224" cy="520124"/>
          </a:xfrm>
        </p:spPr>
        <p:txBody>
          <a:bodyPr anchor="b"/>
          <a:lstStyle>
            <a:lvl1pPr>
              <a:defRPr>
                <a:solidFill>
                  <a:schemeClr val="tx1"/>
                </a:solidFill>
              </a:defRPr>
            </a:lvl1pPr>
          </a:lstStyle>
          <a:p>
            <a:r>
              <a:rPr lang="en-US" dirty="0"/>
              <a:t>Contact us</a:t>
            </a:r>
          </a:p>
        </p:txBody>
      </p:sp>
      <p:pic>
        <p:nvPicPr>
          <p:cNvPr id="15" name="Logo" descr="A logo with a cloud in the center&#10;&#10;Description automatically generated">
            <a:extLst>
              <a:ext uri="{FF2B5EF4-FFF2-40B4-BE49-F238E27FC236}">
                <a16:creationId xmlns:a16="http://schemas.microsoft.com/office/drawing/2014/main" id="{EB884675-1376-1706-7927-8FAFCFEC99AF}"/>
              </a:ext>
            </a:extLst>
          </p:cNvPr>
          <p:cNvPicPr>
            <a:picLocks noChangeAspect="1"/>
          </p:cNvPicPr>
          <p:nvPr userDrawn="1"/>
        </p:nvPicPr>
        <p:blipFill>
          <a:blip r:embed="rId4"/>
          <a:stretch>
            <a:fillRect/>
          </a:stretch>
        </p:blipFill>
        <p:spPr>
          <a:xfrm>
            <a:off x="810803" y="923271"/>
            <a:ext cx="1718754" cy="1668788"/>
          </a:xfrm>
          <a:prstGeom prst="rect">
            <a:avLst/>
          </a:prstGeom>
        </p:spPr>
      </p:pic>
    </p:spTree>
    <p:extLst>
      <p:ext uri="{BB962C8B-B14F-4D97-AF65-F5344CB8AC3E}">
        <p14:creationId xmlns:p14="http://schemas.microsoft.com/office/powerpoint/2010/main" val="4084758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5" name="Freeform 64">
            <a:extLst>
              <a:ext uri="{FF2B5EF4-FFF2-40B4-BE49-F238E27FC236}">
                <a16:creationId xmlns:a16="http://schemas.microsoft.com/office/drawing/2014/main" id="{D2F8E04B-8853-0A1B-AD89-815DD79AA44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hidden="1">
            <a:extLst>
              <a:ext uri="{FF2B5EF4-FFF2-40B4-BE49-F238E27FC236}">
                <a16:creationId xmlns:a16="http://schemas.microsoft.com/office/drawing/2014/main" id="{9020E569-2125-9796-C5CD-F77108A132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74" t="7986" r="51357" b="10671"/>
          <a:stretch/>
        </p:blipFill>
        <p:spPr>
          <a:xfrm>
            <a:off x="593727" y="547688"/>
            <a:ext cx="5336805" cy="5578474"/>
          </a:xfrm>
          <a:custGeom>
            <a:avLst/>
            <a:gdLst>
              <a:gd name="connsiteX0" fmla="*/ 1097279 w 5336805"/>
              <a:gd name="connsiteY0" fmla="*/ 0 h 5578474"/>
              <a:gd name="connsiteX1" fmla="*/ 1097280 w 5336805"/>
              <a:gd name="connsiteY1" fmla="*/ 0 h 5578474"/>
              <a:gd name="connsiteX2" fmla="*/ 1097280 w 5336805"/>
              <a:gd name="connsiteY2" fmla="*/ 365760 h 5578474"/>
              <a:gd name="connsiteX3" fmla="*/ 1097279 w 5336805"/>
              <a:gd name="connsiteY3" fmla="*/ 365760 h 5578474"/>
              <a:gd name="connsiteX4" fmla="*/ 235875 w 5336805"/>
              <a:gd name="connsiteY4" fmla="*/ 0 h 5578474"/>
              <a:gd name="connsiteX5" fmla="*/ 365759 w 5336805"/>
              <a:gd name="connsiteY5" fmla="*/ 0 h 5578474"/>
              <a:gd name="connsiteX6" fmla="*/ 365760 w 5336805"/>
              <a:gd name="connsiteY6" fmla="*/ 0 h 5578474"/>
              <a:gd name="connsiteX7" fmla="*/ 495644 w 5336805"/>
              <a:gd name="connsiteY7" fmla="*/ 0 h 5578474"/>
              <a:gd name="connsiteX8" fmla="*/ 731519 w 5336805"/>
              <a:gd name="connsiteY8" fmla="*/ 235876 h 5578474"/>
              <a:gd name="connsiteX9" fmla="*/ 731519 w 5336805"/>
              <a:gd name="connsiteY9" fmla="*/ 365760 h 5578474"/>
              <a:gd name="connsiteX10" fmla="*/ 731519 w 5336805"/>
              <a:gd name="connsiteY10" fmla="*/ 1609090 h 5578474"/>
              <a:gd name="connsiteX11" fmla="*/ 731519 w 5336805"/>
              <a:gd name="connsiteY11" fmla="*/ 1738974 h 5578474"/>
              <a:gd name="connsiteX12" fmla="*/ 967395 w 5336805"/>
              <a:gd name="connsiteY12" fmla="*/ 1974850 h 5578474"/>
              <a:gd name="connsiteX13" fmla="*/ 1097279 w 5336805"/>
              <a:gd name="connsiteY13" fmla="*/ 1974850 h 5578474"/>
              <a:gd name="connsiteX14" fmla="*/ 1227163 w 5336805"/>
              <a:gd name="connsiteY14" fmla="*/ 1974850 h 5578474"/>
              <a:gd name="connsiteX15" fmla="*/ 1463039 w 5336805"/>
              <a:gd name="connsiteY15" fmla="*/ 1738974 h 5578474"/>
              <a:gd name="connsiteX16" fmla="*/ 1463039 w 5336805"/>
              <a:gd name="connsiteY16" fmla="*/ 1609090 h 5578474"/>
              <a:gd name="connsiteX17" fmla="*/ 1463039 w 5336805"/>
              <a:gd name="connsiteY17" fmla="*/ 365761 h 5578474"/>
              <a:gd name="connsiteX18" fmla="*/ 1463040 w 5336805"/>
              <a:gd name="connsiteY18" fmla="*/ 365761 h 5578474"/>
              <a:gd name="connsiteX19" fmla="*/ 1463040 w 5336805"/>
              <a:gd name="connsiteY19" fmla="*/ 235877 h 5578474"/>
              <a:gd name="connsiteX20" fmla="*/ 1698915 w 5336805"/>
              <a:gd name="connsiteY20" fmla="*/ 1 h 5578474"/>
              <a:gd name="connsiteX21" fmla="*/ 1828799 w 5336805"/>
              <a:gd name="connsiteY21" fmla="*/ 1 h 5578474"/>
              <a:gd name="connsiteX22" fmla="*/ 1828799 w 5336805"/>
              <a:gd name="connsiteY22" fmla="*/ 0 h 5578474"/>
              <a:gd name="connsiteX23" fmla="*/ 4971045 w 5336805"/>
              <a:gd name="connsiteY23" fmla="*/ 0 h 5578474"/>
              <a:gd name="connsiteX24" fmla="*/ 4971045 w 5336805"/>
              <a:gd name="connsiteY24" fmla="*/ 1 h 5578474"/>
              <a:gd name="connsiteX25" fmla="*/ 5100928 w 5336805"/>
              <a:gd name="connsiteY25" fmla="*/ 1 h 5578474"/>
              <a:gd name="connsiteX26" fmla="*/ 5336805 w 5336805"/>
              <a:gd name="connsiteY26" fmla="*/ 235877 h 5578474"/>
              <a:gd name="connsiteX27" fmla="*/ 5336805 w 5336805"/>
              <a:gd name="connsiteY27" fmla="*/ 365761 h 5578474"/>
              <a:gd name="connsiteX28" fmla="*/ 5336805 w 5336805"/>
              <a:gd name="connsiteY28" fmla="*/ 5212714 h 5578474"/>
              <a:gd name="connsiteX29" fmla="*/ 5336805 w 5336805"/>
              <a:gd name="connsiteY29" fmla="*/ 5342598 h 5578474"/>
              <a:gd name="connsiteX30" fmla="*/ 5100928 w 5336805"/>
              <a:gd name="connsiteY30" fmla="*/ 5578474 h 5578474"/>
              <a:gd name="connsiteX31" fmla="*/ 4971045 w 5336805"/>
              <a:gd name="connsiteY31" fmla="*/ 5578474 h 5578474"/>
              <a:gd name="connsiteX32" fmla="*/ 4969298 w 5336805"/>
              <a:gd name="connsiteY32" fmla="*/ 5578474 h 5578474"/>
              <a:gd name="connsiteX33" fmla="*/ 4605285 w 5336805"/>
              <a:gd name="connsiteY33" fmla="*/ 5578474 h 5578474"/>
              <a:gd name="connsiteX34" fmla="*/ 4475401 w 5336805"/>
              <a:gd name="connsiteY34" fmla="*/ 5578474 h 5578474"/>
              <a:gd name="connsiteX35" fmla="*/ 3272129 w 5336805"/>
              <a:gd name="connsiteY35" fmla="*/ 5578474 h 5578474"/>
              <a:gd name="connsiteX36" fmla="*/ 3142245 w 5336805"/>
              <a:gd name="connsiteY36" fmla="*/ 5578474 h 5578474"/>
              <a:gd name="connsiteX37" fmla="*/ 1887431 w 5336805"/>
              <a:gd name="connsiteY37" fmla="*/ 5578474 h 5578474"/>
              <a:gd name="connsiteX38" fmla="*/ 365759 w 5336805"/>
              <a:gd name="connsiteY38" fmla="*/ 5578474 h 5578474"/>
              <a:gd name="connsiteX39" fmla="*/ 235875 w 5336805"/>
              <a:gd name="connsiteY39" fmla="*/ 5578474 h 5578474"/>
              <a:gd name="connsiteX40" fmla="*/ 4791 w 5336805"/>
              <a:gd name="connsiteY40" fmla="*/ 5390136 h 5578474"/>
              <a:gd name="connsiteX41" fmla="*/ 0 w 5336805"/>
              <a:gd name="connsiteY41" fmla="*/ 5342602 h 5578474"/>
              <a:gd name="connsiteX42" fmla="*/ 0 w 5336805"/>
              <a:gd name="connsiteY42" fmla="*/ 235874 h 5578474"/>
              <a:gd name="connsiteX43" fmla="*/ 4791 w 5336805"/>
              <a:gd name="connsiteY43" fmla="*/ 188339 h 5578474"/>
              <a:gd name="connsiteX44" fmla="*/ 235875 w 5336805"/>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5"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5" y="0"/>
                </a:lnTo>
                <a:lnTo>
                  <a:pt x="4971045" y="1"/>
                </a:lnTo>
                <a:lnTo>
                  <a:pt x="5100928" y="1"/>
                </a:lnTo>
                <a:cubicBezTo>
                  <a:pt x="5231199" y="1"/>
                  <a:pt x="5336805" y="105606"/>
                  <a:pt x="5336805" y="235877"/>
                </a:cubicBezTo>
                <a:lnTo>
                  <a:pt x="5336805" y="365761"/>
                </a:lnTo>
                <a:lnTo>
                  <a:pt x="5336805" y="5212714"/>
                </a:lnTo>
                <a:lnTo>
                  <a:pt x="5336805" y="5342598"/>
                </a:lnTo>
                <a:cubicBezTo>
                  <a:pt x="5336805" y="5472869"/>
                  <a:pt x="5231199" y="5578474"/>
                  <a:pt x="5100928" y="5578474"/>
                </a:cubicBezTo>
                <a:lnTo>
                  <a:pt x="4971045"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p:spPr>
      </p:pic>
      <p:sp>
        <p:nvSpPr>
          <p:cNvPr id="3" name="Slide Number Placeholder 2" hidden="1">
            <a:extLst>
              <a:ext uri="{FF2B5EF4-FFF2-40B4-BE49-F238E27FC236}">
                <a16:creationId xmlns:a16="http://schemas.microsoft.com/office/drawing/2014/main" id="{87F36A3E-49C0-DF69-9E94-4F1C59535395}"/>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B3EBA005-09E8-1215-E2C6-20C36FE1E9A8}"/>
              </a:ext>
            </a:extLst>
          </p:cNvPr>
          <p:cNvSpPr>
            <a:spLocks noGrp="1"/>
          </p:cNvSpPr>
          <p:nvPr>
            <p:ph type="body" sz="quarter" idx="11"/>
          </p:nvPr>
        </p:nvSpPr>
        <p:spPr>
          <a:xfrm>
            <a:off x="6269038" y="794084"/>
            <a:ext cx="5327650" cy="5332079"/>
          </a:xfrm>
        </p:spPr>
        <p:txBody>
          <a:bodyPr anchor="t"/>
          <a:lstStyle>
            <a:lvl1pPr marL="342900" indent="-342900">
              <a:buClr>
                <a:schemeClr val="accent1"/>
              </a:buClr>
              <a:buFont typeface="+mj-lt"/>
              <a:buAutoNum type="arabicPeriod"/>
              <a:defRPr sz="2400"/>
            </a:lvl1pPr>
          </a:lstStyle>
          <a:p>
            <a:pPr lvl="0"/>
            <a:r>
              <a:rPr lang="en-US" dirty="0"/>
              <a:t>Click to edit Master text styles</a:t>
            </a:r>
          </a:p>
        </p:txBody>
      </p:sp>
      <p:sp>
        <p:nvSpPr>
          <p:cNvPr id="66" name="Rounded Rectangle 65" hidden="1">
            <a:extLst>
              <a:ext uri="{FF2B5EF4-FFF2-40B4-BE49-F238E27FC236}">
                <a16:creationId xmlns:a16="http://schemas.microsoft.com/office/drawing/2014/main" id="{1F010D24-85D5-7AF8-9DD5-73F13EFF86F7}"/>
              </a:ext>
            </a:extLst>
          </p:cNvPr>
          <p:cNvSpPr/>
          <p:nvPr userDrawn="1"/>
        </p:nvSpPr>
        <p:spPr>
          <a:xfrm>
            <a:off x="6218748" y="547688"/>
            <a:ext cx="184928" cy="565315"/>
          </a:xfrm>
          <a:prstGeom prst="roundRect">
            <a:avLst>
              <a:gd name="adj" fmla="val 50000"/>
            </a:avLst>
          </a:prstGeom>
          <a:gradFill>
            <a:gsLst>
              <a:gs pos="13000">
                <a:schemeClr val="accent1"/>
              </a:gs>
              <a:gs pos="73000">
                <a:schemeClr val="accent2"/>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000" b="1">
                <a:solidFill>
                  <a:schemeClr val="tx1"/>
                </a:solidFill>
              </a:rPr>
              <a:t>SLIDE</a:t>
            </a:r>
          </a:p>
        </p:txBody>
      </p:sp>
      <p:sp>
        <p:nvSpPr>
          <p:cNvPr id="67" name="Footer Placeholder 66" hidden="1">
            <a:extLst>
              <a:ext uri="{FF2B5EF4-FFF2-40B4-BE49-F238E27FC236}">
                <a16:creationId xmlns:a16="http://schemas.microsoft.com/office/drawing/2014/main" id="{51BF474E-1AF9-27AE-5558-D7E193448B66}"/>
              </a:ext>
            </a:extLst>
          </p:cNvPr>
          <p:cNvSpPr>
            <a:spLocks noGrp="1"/>
          </p:cNvSpPr>
          <p:nvPr>
            <p:ph type="ftr" sz="quarter" idx="14"/>
          </p:nvPr>
        </p:nvSpPr>
        <p:spPr/>
        <p:txBody>
          <a:bodyPr/>
          <a:lstStyle/>
          <a:p>
            <a:r>
              <a:rPr lang="en-US"/>
              <a:t>UNORDINARY CLOUD CONSULTING</a:t>
            </a:r>
          </a:p>
        </p:txBody>
      </p:sp>
      <p:sp>
        <p:nvSpPr>
          <p:cNvPr id="9" name="Freeform 8">
            <a:extLst>
              <a:ext uri="{FF2B5EF4-FFF2-40B4-BE49-F238E27FC236}">
                <a16:creationId xmlns:a16="http://schemas.microsoft.com/office/drawing/2014/main" id="{37394958-BF6D-F26F-1448-776A28A8F4A4}"/>
              </a:ext>
            </a:extLst>
          </p:cNvPr>
          <p:cNvSpPr/>
          <p:nvPr userDrawn="1"/>
        </p:nvSpPr>
        <p:spPr>
          <a:xfrm>
            <a:off x="593726" y="547688"/>
            <a:ext cx="5336804" cy="5578474"/>
          </a:xfrm>
          <a:custGeom>
            <a:avLst/>
            <a:gdLst>
              <a:gd name="connsiteX0" fmla="*/ 1097279 w 5336804"/>
              <a:gd name="connsiteY0" fmla="*/ 0 h 5578474"/>
              <a:gd name="connsiteX1" fmla="*/ 1097280 w 5336804"/>
              <a:gd name="connsiteY1" fmla="*/ 0 h 5578474"/>
              <a:gd name="connsiteX2" fmla="*/ 1097280 w 5336804"/>
              <a:gd name="connsiteY2" fmla="*/ 365760 h 5578474"/>
              <a:gd name="connsiteX3" fmla="*/ 1097279 w 5336804"/>
              <a:gd name="connsiteY3" fmla="*/ 365760 h 5578474"/>
              <a:gd name="connsiteX4" fmla="*/ 235875 w 5336804"/>
              <a:gd name="connsiteY4" fmla="*/ 0 h 5578474"/>
              <a:gd name="connsiteX5" fmla="*/ 365759 w 5336804"/>
              <a:gd name="connsiteY5" fmla="*/ 0 h 5578474"/>
              <a:gd name="connsiteX6" fmla="*/ 365760 w 5336804"/>
              <a:gd name="connsiteY6" fmla="*/ 0 h 5578474"/>
              <a:gd name="connsiteX7" fmla="*/ 495644 w 5336804"/>
              <a:gd name="connsiteY7" fmla="*/ 0 h 5578474"/>
              <a:gd name="connsiteX8" fmla="*/ 731519 w 5336804"/>
              <a:gd name="connsiteY8" fmla="*/ 235876 h 5578474"/>
              <a:gd name="connsiteX9" fmla="*/ 731519 w 5336804"/>
              <a:gd name="connsiteY9" fmla="*/ 365760 h 5578474"/>
              <a:gd name="connsiteX10" fmla="*/ 731519 w 5336804"/>
              <a:gd name="connsiteY10" fmla="*/ 1609090 h 5578474"/>
              <a:gd name="connsiteX11" fmla="*/ 731519 w 5336804"/>
              <a:gd name="connsiteY11" fmla="*/ 1738974 h 5578474"/>
              <a:gd name="connsiteX12" fmla="*/ 967395 w 5336804"/>
              <a:gd name="connsiteY12" fmla="*/ 1974850 h 5578474"/>
              <a:gd name="connsiteX13" fmla="*/ 1097279 w 5336804"/>
              <a:gd name="connsiteY13" fmla="*/ 1974850 h 5578474"/>
              <a:gd name="connsiteX14" fmla="*/ 1227163 w 5336804"/>
              <a:gd name="connsiteY14" fmla="*/ 1974850 h 5578474"/>
              <a:gd name="connsiteX15" fmla="*/ 1463039 w 5336804"/>
              <a:gd name="connsiteY15" fmla="*/ 1738974 h 5578474"/>
              <a:gd name="connsiteX16" fmla="*/ 1463039 w 5336804"/>
              <a:gd name="connsiteY16" fmla="*/ 1609090 h 5578474"/>
              <a:gd name="connsiteX17" fmla="*/ 1463039 w 5336804"/>
              <a:gd name="connsiteY17" fmla="*/ 365761 h 5578474"/>
              <a:gd name="connsiteX18" fmla="*/ 1463040 w 5336804"/>
              <a:gd name="connsiteY18" fmla="*/ 365761 h 5578474"/>
              <a:gd name="connsiteX19" fmla="*/ 1463040 w 5336804"/>
              <a:gd name="connsiteY19" fmla="*/ 235877 h 5578474"/>
              <a:gd name="connsiteX20" fmla="*/ 1698915 w 5336804"/>
              <a:gd name="connsiteY20" fmla="*/ 1 h 5578474"/>
              <a:gd name="connsiteX21" fmla="*/ 1828799 w 5336804"/>
              <a:gd name="connsiteY21" fmla="*/ 1 h 5578474"/>
              <a:gd name="connsiteX22" fmla="*/ 1828799 w 5336804"/>
              <a:gd name="connsiteY22" fmla="*/ 0 h 5578474"/>
              <a:gd name="connsiteX23" fmla="*/ 4971044 w 5336804"/>
              <a:gd name="connsiteY23" fmla="*/ 0 h 5578474"/>
              <a:gd name="connsiteX24" fmla="*/ 4971044 w 5336804"/>
              <a:gd name="connsiteY24" fmla="*/ 1 h 5578474"/>
              <a:gd name="connsiteX25" fmla="*/ 5100928 w 5336804"/>
              <a:gd name="connsiteY25" fmla="*/ 1 h 5578474"/>
              <a:gd name="connsiteX26" fmla="*/ 5336804 w 5336804"/>
              <a:gd name="connsiteY26" fmla="*/ 235877 h 5578474"/>
              <a:gd name="connsiteX27" fmla="*/ 5336804 w 5336804"/>
              <a:gd name="connsiteY27" fmla="*/ 365761 h 5578474"/>
              <a:gd name="connsiteX28" fmla="*/ 5336804 w 5336804"/>
              <a:gd name="connsiteY28" fmla="*/ 5212714 h 5578474"/>
              <a:gd name="connsiteX29" fmla="*/ 5336804 w 5336804"/>
              <a:gd name="connsiteY29" fmla="*/ 5342598 h 5578474"/>
              <a:gd name="connsiteX30" fmla="*/ 5100928 w 5336804"/>
              <a:gd name="connsiteY30" fmla="*/ 5578474 h 5578474"/>
              <a:gd name="connsiteX31" fmla="*/ 4971044 w 5336804"/>
              <a:gd name="connsiteY31" fmla="*/ 5578474 h 5578474"/>
              <a:gd name="connsiteX32" fmla="*/ 4969298 w 5336804"/>
              <a:gd name="connsiteY32" fmla="*/ 5578474 h 5578474"/>
              <a:gd name="connsiteX33" fmla="*/ 4605285 w 5336804"/>
              <a:gd name="connsiteY33" fmla="*/ 5578474 h 5578474"/>
              <a:gd name="connsiteX34" fmla="*/ 4475401 w 5336804"/>
              <a:gd name="connsiteY34" fmla="*/ 5578474 h 5578474"/>
              <a:gd name="connsiteX35" fmla="*/ 3272129 w 5336804"/>
              <a:gd name="connsiteY35" fmla="*/ 5578474 h 5578474"/>
              <a:gd name="connsiteX36" fmla="*/ 3142245 w 5336804"/>
              <a:gd name="connsiteY36" fmla="*/ 5578474 h 5578474"/>
              <a:gd name="connsiteX37" fmla="*/ 1887431 w 5336804"/>
              <a:gd name="connsiteY37" fmla="*/ 5578474 h 5578474"/>
              <a:gd name="connsiteX38" fmla="*/ 365759 w 5336804"/>
              <a:gd name="connsiteY38" fmla="*/ 5578474 h 5578474"/>
              <a:gd name="connsiteX39" fmla="*/ 235875 w 5336804"/>
              <a:gd name="connsiteY39" fmla="*/ 5578474 h 5578474"/>
              <a:gd name="connsiteX40" fmla="*/ 4791 w 5336804"/>
              <a:gd name="connsiteY40" fmla="*/ 5390136 h 5578474"/>
              <a:gd name="connsiteX41" fmla="*/ 0 w 5336804"/>
              <a:gd name="connsiteY41" fmla="*/ 5342602 h 5578474"/>
              <a:gd name="connsiteX42" fmla="*/ 0 w 5336804"/>
              <a:gd name="connsiteY42" fmla="*/ 235874 h 5578474"/>
              <a:gd name="connsiteX43" fmla="*/ 4791 w 5336804"/>
              <a:gd name="connsiteY43" fmla="*/ 188339 h 5578474"/>
              <a:gd name="connsiteX44" fmla="*/ 235875 w 5336804"/>
              <a:gd name="connsiteY44" fmla="*/ 0 h 55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36804" h="5578474">
                <a:moveTo>
                  <a:pt x="1097279" y="0"/>
                </a:moveTo>
                <a:lnTo>
                  <a:pt x="1097280" y="0"/>
                </a:lnTo>
                <a:lnTo>
                  <a:pt x="1097280" y="365760"/>
                </a:lnTo>
                <a:lnTo>
                  <a:pt x="1097279" y="365760"/>
                </a:lnTo>
                <a:close/>
                <a:moveTo>
                  <a:pt x="235875" y="0"/>
                </a:moveTo>
                <a:lnTo>
                  <a:pt x="365759" y="0"/>
                </a:lnTo>
                <a:lnTo>
                  <a:pt x="365760" y="0"/>
                </a:lnTo>
                <a:lnTo>
                  <a:pt x="495644" y="0"/>
                </a:lnTo>
                <a:cubicBezTo>
                  <a:pt x="625915" y="0"/>
                  <a:pt x="731519" y="105605"/>
                  <a:pt x="731519" y="235876"/>
                </a:cubicBezTo>
                <a:lnTo>
                  <a:pt x="731519" y="365760"/>
                </a:lnTo>
                <a:lnTo>
                  <a:pt x="731519" y="1609090"/>
                </a:lnTo>
                <a:lnTo>
                  <a:pt x="731519" y="1738974"/>
                </a:lnTo>
                <a:cubicBezTo>
                  <a:pt x="731519" y="1869245"/>
                  <a:pt x="837124" y="1974850"/>
                  <a:pt x="967395" y="1974850"/>
                </a:cubicBezTo>
                <a:lnTo>
                  <a:pt x="1097279" y="1974850"/>
                </a:lnTo>
                <a:lnTo>
                  <a:pt x="1227163" y="1974850"/>
                </a:lnTo>
                <a:cubicBezTo>
                  <a:pt x="1357434" y="1974850"/>
                  <a:pt x="1463039" y="1869245"/>
                  <a:pt x="1463039" y="1738974"/>
                </a:cubicBezTo>
                <a:lnTo>
                  <a:pt x="1463039" y="1609090"/>
                </a:lnTo>
                <a:lnTo>
                  <a:pt x="1463039" y="365761"/>
                </a:lnTo>
                <a:lnTo>
                  <a:pt x="1463040" y="365761"/>
                </a:lnTo>
                <a:lnTo>
                  <a:pt x="1463040" y="235877"/>
                </a:lnTo>
                <a:cubicBezTo>
                  <a:pt x="1463040" y="105606"/>
                  <a:pt x="1568644" y="1"/>
                  <a:pt x="1698915" y="1"/>
                </a:cubicBezTo>
                <a:lnTo>
                  <a:pt x="1828799" y="1"/>
                </a:lnTo>
                <a:lnTo>
                  <a:pt x="1828799" y="0"/>
                </a:lnTo>
                <a:lnTo>
                  <a:pt x="4971044" y="0"/>
                </a:lnTo>
                <a:lnTo>
                  <a:pt x="4971044" y="1"/>
                </a:lnTo>
                <a:lnTo>
                  <a:pt x="5100928" y="1"/>
                </a:lnTo>
                <a:cubicBezTo>
                  <a:pt x="5231199" y="1"/>
                  <a:pt x="5336804" y="105606"/>
                  <a:pt x="5336804" y="235877"/>
                </a:cubicBezTo>
                <a:lnTo>
                  <a:pt x="5336804" y="365761"/>
                </a:lnTo>
                <a:lnTo>
                  <a:pt x="5336804" y="5212714"/>
                </a:lnTo>
                <a:lnTo>
                  <a:pt x="5336804" y="5342598"/>
                </a:lnTo>
                <a:cubicBezTo>
                  <a:pt x="5336804" y="5472869"/>
                  <a:pt x="5231199" y="5578474"/>
                  <a:pt x="5100928" y="5578474"/>
                </a:cubicBezTo>
                <a:lnTo>
                  <a:pt x="4971044" y="5578474"/>
                </a:lnTo>
                <a:lnTo>
                  <a:pt x="4969298" y="5578474"/>
                </a:lnTo>
                <a:lnTo>
                  <a:pt x="4605285" y="5578474"/>
                </a:lnTo>
                <a:lnTo>
                  <a:pt x="4475401" y="5578474"/>
                </a:lnTo>
                <a:lnTo>
                  <a:pt x="3272129" y="5578474"/>
                </a:lnTo>
                <a:lnTo>
                  <a:pt x="3142245" y="5578474"/>
                </a:lnTo>
                <a:lnTo>
                  <a:pt x="1887431" y="5578474"/>
                </a:lnTo>
                <a:lnTo>
                  <a:pt x="365759" y="5578474"/>
                </a:lnTo>
                <a:lnTo>
                  <a:pt x="235875" y="5578474"/>
                </a:lnTo>
                <a:cubicBezTo>
                  <a:pt x="121888" y="5578474"/>
                  <a:pt x="26786" y="5497620"/>
                  <a:pt x="4791" y="5390136"/>
                </a:cubicBezTo>
                <a:lnTo>
                  <a:pt x="0" y="5342602"/>
                </a:lnTo>
                <a:lnTo>
                  <a:pt x="0" y="235874"/>
                </a:lnTo>
                <a:lnTo>
                  <a:pt x="4791" y="188339"/>
                </a:lnTo>
                <a:cubicBezTo>
                  <a:pt x="26786" y="80854"/>
                  <a:pt x="121888" y="0"/>
                  <a:pt x="235875" y="0"/>
                </a:cubicBezTo>
                <a:close/>
              </a:path>
            </a:pathLst>
          </a:custGeom>
          <a:gradFill flip="none" rotWithShape="1">
            <a:gsLst>
              <a:gs pos="22000">
                <a:schemeClr val="accent3">
                  <a:alpha val="19000"/>
                </a:schemeClr>
              </a:gs>
              <a:gs pos="84000">
                <a:schemeClr val="accent3"/>
              </a:gs>
              <a:gs pos="55000">
                <a:schemeClr val="accent3">
                  <a:alpha val="86639"/>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FDEB23-08E1-47CD-181C-E3D7F4E8C92C}"/>
              </a:ext>
            </a:extLst>
          </p:cNvPr>
          <p:cNvSpPr>
            <a:spLocks noGrp="1"/>
          </p:cNvSpPr>
          <p:nvPr>
            <p:ph type="title" hasCustomPrompt="1"/>
          </p:nvPr>
        </p:nvSpPr>
        <p:spPr>
          <a:xfrm>
            <a:off x="2318085" y="794084"/>
            <a:ext cx="3408012" cy="639762"/>
          </a:xfrm>
        </p:spPr>
        <p:txBody>
          <a:bodyPr anchor="ctr"/>
          <a:lstStyle>
            <a:lvl1pPr>
              <a:defRPr>
                <a:solidFill>
                  <a:schemeClr val="bg1"/>
                </a:solidFill>
              </a:defRPr>
            </a:lvl1pPr>
          </a:lstStyle>
          <a:p>
            <a:r>
              <a:rPr lang="en-US"/>
              <a:t>AGENDA</a:t>
            </a:r>
          </a:p>
        </p:txBody>
      </p:sp>
      <p:sp>
        <p:nvSpPr>
          <p:cNvPr id="63" name="Picture Placeholder 62">
            <a:extLst>
              <a:ext uri="{FF2B5EF4-FFF2-40B4-BE49-F238E27FC236}">
                <a16:creationId xmlns:a16="http://schemas.microsoft.com/office/drawing/2014/main" id="{1251374A-D248-6F4C-AC16-4AD784DC9775}"/>
              </a:ext>
            </a:extLst>
          </p:cNvPr>
          <p:cNvSpPr>
            <a:spLocks noGrp="1"/>
          </p:cNvSpPr>
          <p:nvPr>
            <p:ph type="pic" sz="quarter" idx="13"/>
          </p:nvPr>
        </p:nvSpPr>
        <p:spPr>
          <a:xfrm>
            <a:off x="807844" y="2756100"/>
            <a:ext cx="4908567" cy="3139754"/>
          </a:xfrm>
          <a:prstGeom prst="roundRect">
            <a:avLst>
              <a:gd name="adj" fmla="val 5769"/>
            </a:avLst>
          </a:prstGeom>
        </p:spPr>
        <p:txBody>
          <a:bodyPr/>
          <a:lstStyle>
            <a:lvl1pPr marL="0" indent="0">
              <a:buNone/>
              <a:defRPr>
                <a:solidFill>
                  <a:schemeClr val="bg1"/>
                </a:solidFill>
              </a:defRPr>
            </a:lvl1pPr>
          </a:lstStyle>
          <a:p>
            <a:endParaRPr lang="en-US"/>
          </a:p>
        </p:txBody>
      </p:sp>
    </p:spTree>
    <p:extLst>
      <p:ext uri="{BB962C8B-B14F-4D97-AF65-F5344CB8AC3E}">
        <p14:creationId xmlns:p14="http://schemas.microsoft.com/office/powerpoint/2010/main" val="358736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92" name="Picture Placeholder 191">
            <a:extLst>
              <a:ext uri="{FF2B5EF4-FFF2-40B4-BE49-F238E27FC236}">
                <a16:creationId xmlns:a16="http://schemas.microsoft.com/office/drawing/2014/main" id="{0F617F7C-1647-8436-1B60-17EAFAAB3B4D}"/>
              </a:ext>
            </a:extLst>
          </p:cNvPr>
          <p:cNvSpPr>
            <a:spLocks noGrp="1"/>
          </p:cNvSpPr>
          <p:nvPr>
            <p:ph type="pic" sz="quarter" idx="20"/>
          </p:nvPr>
        </p:nvSpPr>
        <p:spPr>
          <a:xfrm>
            <a:off x="4376738" y="547688"/>
            <a:ext cx="7186705" cy="3603625"/>
          </a:xfrm>
          <a:custGeom>
            <a:avLst/>
            <a:gdLst>
              <a:gd name="connsiteX0" fmla="*/ 199569 w 7186705"/>
              <a:gd name="connsiteY0" fmla="*/ 0 h 3603625"/>
              <a:gd name="connsiteX1" fmla="*/ 1145719 w 7186705"/>
              <a:gd name="connsiteY1" fmla="*/ 0 h 3603625"/>
              <a:gd name="connsiteX2" fmla="*/ 6040986 w 7186705"/>
              <a:gd name="connsiteY2" fmla="*/ 0 h 3603625"/>
              <a:gd name="connsiteX3" fmla="*/ 6987136 w 7186705"/>
              <a:gd name="connsiteY3" fmla="*/ 0 h 3603625"/>
              <a:gd name="connsiteX4" fmla="*/ 7186705 w 7186705"/>
              <a:gd name="connsiteY4" fmla="*/ 199569 h 3603625"/>
              <a:gd name="connsiteX5" fmla="*/ 7186705 w 7186705"/>
              <a:gd name="connsiteY5" fmla="*/ 1182715 h 3603625"/>
              <a:gd name="connsiteX6" fmla="*/ 7186705 w 7186705"/>
              <a:gd name="connsiteY6" fmla="*/ 1446744 h 3603625"/>
              <a:gd name="connsiteX7" fmla="*/ 7095034 w 7186705"/>
              <a:gd name="connsiteY7" fmla="*/ 1585044 h 3603625"/>
              <a:gd name="connsiteX8" fmla="*/ 7038809 w 7186705"/>
              <a:gd name="connsiteY8" fmla="*/ 1596395 h 3603625"/>
              <a:gd name="connsiteX9" fmla="*/ 6092659 w 7186705"/>
              <a:gd name="connsiteY9" fmla="*/ 1596395 h 3603625"/>
              <a:gd name="connsiteX10" fmla="*/ 4704723 w 7186705"/>
              <a:gd name="connsiteY10" fmla="*/ 1596395 h 3603625"/>
              <a:gd name="connsiteX11" fmla="*/ 4445596 w 7186705"/>
              <a:gd name="connsiteY11" fmla="*/ 1855522 h 3603625"/>
              <a:gd name="connsiteX12" fmla="*/ 4445596 w 7186705"/>
              <a:gd name="connsiteY12" fmla="*/ 3444994 h 3603625"/>
              <a:gd name="connsiteX13" fmla="*/ 4436517 w 7186705"/>
              <a:gd name="connsiteY13" fmla="*/ 3489965 h 3603625"/>
              <a:gd name="connsiteX14" fmla="*/ 4265045 w 7186705"/>
              <a:gd name="connsiteY14" fmla="*/ 3603624 h 3603625"/>
              <a:gd name="connsiteX15" fmla="*/ 4075587 w 7186705"/>
              <a:gd name="connsiteY15" fmla="*/ 3603624 h 3603625"/>
              <a:gd name="connsiteX16" fmla="*/ 4075587 w 7186705"/>
              <a:gd name="connsiteY16" fmla="*/ 3603625 h 3603625"/>
              <a:gd name="connsiteX17" fmla="*/ 3129437 w 7186705"/>
              <a:gd name="connsiteY17" fmla="*/ 3603625 h 3603625"/>
              <a:gd name="connsiteX18" fmla="*/ 1145719 w 7186705"/>
              <a:gd name="connsiteY18" fmla="*/ 3603625 h 3603625"/>
              <a:gd name="connsiteX19" fmla="*/ 199569 w 7186705"/>
              <a:gd name="connsiteY19" fmla="*/ 3603625 h 3603625"/>
              <a:gd name="connsiteX20" fmla="*/ 0 w 7186705"/>
              <a:gd name="connsiteY20" fmla="*/ 3404056 h 3603625"/>
              <a:gd name="connsiteX21" fmla="*/ 0 w 7186705"/>
              <a:gd name="connsiteY21" fmla="*/ 199569 h 3603625"/>
              <a:gd name="connsiteX22" fmla="*/ 199569 w 7186705"/>
              <a:gd name="connsiteY22" fmla="*/ 0 h 360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86705" h="3603625">
                <a:moveTo>
                  <a:pt x="199569" y="0"/>
                </a:moveTo>
                <a:lnTo>
                  <a:pt x="1145719" y="0"/>
                </a:lnTo>
                <a:lnTo>
                  <a:pt x="6040986" y="0"/>
                </a:lnTo>
                <a:lnTo>
                  <a:pt x="6987136" y="0"/>
                </a:lnTo>
                <a:cubicBezTo>
                  <a:pt x="7097355" y="0"/>
                  <a:pt x="7186705" y="89350"/>
                  <a:pt x="7186705" y="199569"/>
                </a:cubicBezTo>
                <a:lnTo>
                  <a:pt x="7186705" y="1182715"/>
                </a:lnTo>
                <a:lnTo>
                  <a:pt x="7186705" y="1446744"/>
                </a:lnTo>
                <a:cubicBezTo>
                  <a:pt x="7186705" y="1508915"/>
                  <a:pt x="7148905" y="1562258"/>
                  <a:pt x="7095034" y="1585044"/>
                </a:cubicBezTo>
                <a:lnTo>
                  <a:pt x="7038809" y="1596395"/>
                </a:lnTo>
                <a:lnTo>
                  <a:pt x="6092659" y="1596395"/>
                </a:lnTo>
                <a:lnTo>
                  <a:pt x="4704723" y="1596395"/>
                </a:lnTo>
                <a:cubicBezTo>
                  <a:pt x="4561611" y="1596395"/>
                  <a:pt x="4445596" y="1712410"/>
                  <a:pt x="4445596" y="1855522"/>
                </a:cubicBezTo>
                <a:lnTo>
                  <a:pt x="4445596" y="3444994"/>
                </a:lnTo>
                <a:lnTo>
                  <a:pt x="4436517" y="3489965"/>
                </a:lnTo>
                <a:cubicBezTo>
                  <a:pt x="4408266" y="3556758"/>
                  <a:pt x="4342128" y="3603624"/>
                  <a:pt x="4265045" y="3603624"/>
                </a:cubicBezTo>
                <a:lnTo>
                  <a:pt x="4075587" y="3603624"/>
                </a:lnTo>
                <a:lnTo>
                  <a:pt x="4075587" y="3603625"/>
                </a:lnTo>
                <a:lnTo>
                  <a:pt x="3129437" y="3603625"/>
                </a:lnTo>
                <a:lnTo>
                  <a:pt x="1145719" y="3603625"/>
                </a:lnTo>
                <a:lnTo>
                  <a:pt x="199569" y="3603625"/>
                </a:lnTo>
                <a:cubicBezTo>
                  <a:pt x="89350" y="3603625"/>
                  <a:pt x="0" y="3514275"/>
                  <a:pt x="0" y="3404056"/>
                </a:cubicBezTo>
                <a:lnTo>
                  <a:pt x="0" y="199569"/>
                </a:lnTo>
                <a:cubicBezTo>
                  <a:pt x="0" y="89350"/>
                  <a:pt x="89350" y="0"/>
                  <a:pt x="199569" y="0"/>
                </a:cubicBezTo>
                <a:close/>
              </a:path>
            </a:pathLst>
          </a:custGeom>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A18856B6-0A0A-FEEB-E266-1EC3438AE0AE}"/>
              </a:ext>
            </a:extLst>
          </p:cNvPr>
          <p:cNvSpPr>
            <a:spLocks noGrp="1"/>
          </p:cNvSpPr>
          <p:nvPr>
            <p:ph type="title" hasCustomPrompt="1"/>
          </p:nvPr>
        </p:nvSpPr>
        <p:spPr>
          <a:xfrm>
            <a:off x="593725" y="547688"/>
            <a:ext cx="3435350" cy="639762"/>
          </a:xfrm>
        </p:spPr>
        <p:txBody>
          <a:bodyPr/>
          <a:lstStyle/>
          <a:p>
            <a:r>
              <a:rPr lang="en-US"/>
              <a:t>About company</a:t>
            </a:r>
          </a:p>
        </p:txBody>
      </p:sp>
      <p:sp>
        <p:nvSpPr>
          <p:cNvPr id="3" name="Slide Number Placeholder 2" hidden="1">
            <a:extLst>
              <a:ext uri="{FF2B5EF4-FFF2-40B4-BE49-F238E27FC236}">
                <a16:creationId xmlns:a16="http://schemas.microsoft.com/office/drawing/2014/main" id="{4F1E2E29-2ED6-70DD-EFBE-D0AF04446C80}"/>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Text Placeholder 5">
            <a:extLst>
              <a:ext uri="{FF2B5EF4-FFF2-40B4-BE49-F238E27FC236}">
                <a16:creationId xmlns:a16="http://schemas.microsoft.com/office/drawing/2014/main" id="{DC4C66EC-5E41-704D-20BE-5CD37EA9B92F}"/>
              </a:ext>
            </a:extLst>
          </p:cNvPr>
          <p:cNvSpPr>
            <a:spLocks noGrp="1"/>
          </p:cNvSpPr>
          <p:nvPr>
            <p:ph type="body" sz="quarter" idx="11"/>
          </p:nvPr>
        </p:nvSpPr>
        <p:spPr>
          <a:xfrm>
            <a:off x="593725" y="1535113"/>
            <a:ext cx="3435350" cy="261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DA915F86-88E5-B823-69C5-089DCF3EE262}"/>
              </a:ext>
            </a:extLst>
          </p:cNvPr>
          <p:cNvSpPr>
            <a:spLocks noGrp="1"/>
          </p:cNvSpPr>
          <p:nvPr>
            <p:ph type="body" sz="quarter" idx="14" hasCustomPrompt="1"/>
          </p:nvPr>
        </p:nvSpPr>
        <p:spPr>
          <a:xfrm>
            <a:off x="786525" y="5113538"/>
            <a:ext cx="2117557" cy="1012625"/>
          </a:xfrm>
        </p:spPr>
        <p:txBody>
          <a:bodyPr/>
          <a:lstStyle/>
          <a:p>
            <a:pPr lvl="0"/>
            <a:r>
              <a:rPr lang="en-US"/>
              <a:t>Edit text</a:t>
            </a:r>
          </a:p>
        </p:txBody>
      </p:sp>
      <p:sp>
        <p:nvSpPr>
          <p:cNvPr id="10" name="Text Placeholder 5">
            <a:extLst>
              <a:ext uri="{FF2B5EF4-FFF2-40B4-BE49-F238E27FC236}">
                <a16:creationId xmlns:a16="http://schemas.microsoft.com/office/drawing/2014/main" id="{38E75C7D-666E-DF0A-49F9-8197930895DF}"/>
              </a:ext>
            </a:extLst>
          </p:cNvPr>
          <p:cNvSpPr>
            <a:spLocks noGrp="1"/>
          </p:cNvSpPr>
          <p:nvPr>
            <p:ph type="body" sz="quarter" idx="15" hasCustomPrompt="1"/>
          </p:nvPr>
        </p:nvSpPr>
        <p:spPr>
          <a:xfrm>
            <a:off x="3643397" y="5113538"/>
            <a:ext cx="2117557" cy="1012625"/>
          </a:xfrm>
        </p:spPr>
        <p:txBody>
          <a:bodyPr/>
          <a:lstStyle/>
          <a:p>
            <a:pPr lvl="0"/>
            <a:r>
              <a:rPr lang="en-US"/>
              <a:t>Edit text</a:t>
            </a:r>
          </a:p>
        </p:txBody>
      </p:sp>
      <p:sp>
        <p:nvSpPr>
          <p:cNvPr id="15" name="Rounded Rectangle 14">
            <a:extLst>
              <a:ext uri="{FF2B5EF4-FFF2-40B4-BE49-F238E27FC236}">
                <a16:creationId xmlns:a16="http://schemas.microsoft.com/office/drawing/2014/main" id="{7ACE9A76-1B3C-AE94-B713-79EBAA4E798F}"/>
              </a:ext>
            </a:extLst>
          </p:cNvPr>
          <p:cNvSpPr/>
          <p:nvPr userDrawn="1"/>
        </p:nvSpPr>
        <p:spPr>
          <a:xfrm>
            <a:off x="593725"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ounded Rectangle 16">
            <a:extLst>
              <a:ext uri="{FF2B5EF4-FFF2-40B4-BE49-F238E27FC236}">
                <a16:creationId xmlns:a16="http://schemas.microsoft.com/office/drawing/2014/main" id="{79790E56-173D-21C3-F0DD-7A5C3B87630B}"/>
              </a:ext>
            </a:extLst>
          </p:cNvPr>
          <p:cNvSpPr/>
          <p:nvPr userDrawn="1"/>
        </p:nvSpPr>
        <p:spPr>
          <a:xfrm>
            <a:off x="3450597"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6242BDE-E4D8-C138-CCEB-ABC6AA49DC95}"/>
              </a:ext>
            </a:extLst>
          </p:cNvPr>
          <p:cNvSpPr>
            <a:spLocks noGrp="1"/>
          </p:cNvSpPr>
          <p:nvPr>
            <p:ph type="body" sz="quarter" idx="26"/>
          </p:nvPr>
        </p:nvSpPr>
        <p:spPr>
          <a:xfrm>
            <a:off x="9122485" y="2700169"/>
            <a:ext cx="2440958" cy="35177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194" name="Text Placeholder 5">
            <a:extLst>
              <a:ext uri="{FF2B5EF4-FFF2-40B4-BE49-F238E27FC236}">
                <a16:creationId xmlns:a16="http://schemas.microsoft.com/office/drawing/2014/main" id="{D78360D4-E562-82C5-0C22-AA3A7D3856C9}"/>
              </a:ext>
            </a:extLst>
          </p:cNvPr>
          <p:cNvSpPr>
            <a:spLocks noGrp="1"/>
          </p:cNvSpPr>
          <p:nvPr>
            <p:ph type="body" sz="quarter" idx="22"/>
          </p:nvPr>
        </p:nvSpPr>
        <p:spPr>
          <a:xfrm>
            <a:off x="9122485" y="2369652"/>
            <a:ext cx="2440958" cy="233699"/>
          </a:xfrm>
        </p:spPr>
        <p:txBody>
          <a:bodyPr/>
          <a:lstStyle>
            <a:lvl1pPr marL="0" indent="0">
              <a:buNone/>
              <a:defRPr sz="1400" b="1">
                <a:solidFill>
                  <a:schemeClr val="accent3"/>
                </a:solidFill>
              </a:defRPr>
            </a:lvl1pPr>
          </a:lstStyle>
          <a:p>
            <a:pPr lvl="0"/>
            <a:r>
              <a:rPr lang="en-US"/>
              <a:t>Click to edit Master text</a:t>
            </a:r>
          </a:p>
        </p:txBody>
      </p:sp>
      <p:sp>
        <p:nvSpPr>
          <p:cNvPr id="13" name="Text Placeholder 5">
            <a:extLst>
              <a:ext uri="{FF2B5EF4-FFF2-40B4-BE49-F238E27FC236}">
                <a16:creationId xmlns:a16="http://schemas.microsoft.com/office/drawing/2014/main" id="{425CB880-137C-1C50-B1C9-7A0D1C3DAAA6}"/>
              </a:ext>
            </a:extLst>
          </p:cNvPr>
          <p:cNvSpPr>
            <a:spLocks noGrp="1"/>
          </p:cNvSpPr>
          <p:nvPr>
            <p:ph type="body" sz="quarter" idx="18" hasCustomPrompt="1"/>
          </p:nvPr>
        </p:nvSpPr>
        <p:spPr>
          <a:xfrm>
            <a:off x="786524" y="4497389"/>
            <a:ext cx="2117558" cy="507822"/>
          </a:xfrm>
        </p:spPr>
        <p:txBody>
          <a:bodyPr anchor="ctr"/>
          <a:lstStyle>
            <a:lvl1pPr marL="0" indent="0">
              <a:buNone/>
              <a:defRPr lang="en-US" sz="2800" b="1" kern="1200" dirty="0">
                <a:solidFill>
                  <a:schemeClr val="tx1"/>
                </a:solidFill>
                <a:latin typeface="+mn-lt"/>
                <a:ea typeface="+mn-ea"/>
                <a:cs typeface="+mn-cs"/>
              </a:defRPr>
            </a:lvl1pPr>
          </a:lstStyle>
          <a:p>
            <a:pPr marL="0" lvl="0" indent="0" algn="l" defTabSz="914400" rtl="0" eaLnBrk="1" latinLnBrk="0" hangingPunct="1">
              <a:lnSpc>
                <a:spcPct val="110000"/>
              </a:lnSpc>
              <a:spcBef>
                <a:spcPts val="0"/>
              </a:spcBef>
              <a:spcAft>
                <a:spcPts val="600"/>
              </a:spcAft>
              <a:buFontTx/>
              <a:buNone/>
            </a:pPr>
            <a:r>
              <a:rPr lang="en-US" dirty="0"/>
              <a:t>Edit text</a:t>
            </a:r>
          </a:p>
        </p:txBody>
      </p:sp>
      <p:sp>
        <p:nvSpPr>
          <p:cNvPr id="14" name="Text Placeholder 5">
            <a:extLst>
              <a:ext uri="{FF2B5EF4-FFF2-40B4-BE49-F238E27FC236}">
                <a16:creationId xmlns:a16="http://schemas.microsoft.com/office/drawing/2014/main" id="{BFBD6D5F-9DE1-34F2-4288-90CAA6E7FB7C}"/>
              </a:ext>
            </a:extLst>
          </p:cNvPr>
          <p:cNvSpPr>
            <a:spLocks noGrp="1"/>
          </p:cNvSpPr>
          <p:nvPr>
            <p:ph type="body" sz="quarter" idx="19" hasCustomPrompt="1"/>
          </p:nvPr>
        </p:nvSpPr>
        <p:spPr>
          <a:xfrm>
            <a:off x="3643396" y="4497389"/>
            <a:ext cx="2117558" cy="507822"/>
          </a:xfrm>
        </p:spPr>
        <p:txBody>
          <a:bodyPr anchor="ctr"/>
          <a:lstStyle>
            <a:lvl1pPr marL="0" indent="0">
              <a:buNone/>
              <a:defRPr sz="2800" b="1">
                <a:solidFill>
                  <a:schemeClr val="tx1"/>
                </a:solidFill>
              </a:defRPr>
            </a:lvl1pPr>
          </a:lstStyle>
          <a:p>
            <a:pPr lvl="0"/>
            <a:r>
              <a:rPr lang="en-US" dirty="0"/>
              <a:t>Edit text</a:t>
            </a:r>
          </a:p>
        </p:txBody>
      </p:sp>
      <p:sp>
        <p:nvSpPr>
          <p:cNvPr id="201" name="Text Placeholder 5">
            <a:extLst>
              <a:ext uri="{FF2B5EF4-FFF2-40B4-BE49-F238E27FC236}">
                <a16:creationId xmlns:a16="http://schemas.microsoft.com/office/drawing/2014/main" id="{B61BA0C1-DD21-DABF-22C8-8F09D3F68B3D}"/>
              </a:ext>
            </a:extLst>
          </p:cNvPr>
          <p:cNvSpPr>
            <a:spLocks noGrp="1"/>
          </p:cNvSpPr>
          <p:nvPr>
            <p:ph type="body" sz="quarter" idx="23" hasCustomPrompt="1"/>
          </p:nvPr>
        </p:nvSpPr>
        <p:spPr>
          <a:xfrm>
            <a:off x="6456467" y="5113538"/>
            <a:ext cx="2117557" cy="1012625"/>
          </a:xfrm>
        </p:spPr>
        <p:txBody>
          <a:bodyPr/>
          <a:lstStyle/>
          <a:p>
            <a:pPr lvl="0"/>
            <a:r>
              <a:rPr lang="en-US"/>
              <a:t>Edit text</a:t>
            </a:r>
          </a:p>
        </p:txBody>
      </p:sp>
      <p:sp>
        <p:nvSpPr>
          <p:cNvPr id="202" name="Rounded Rectangle 201">
            <a:extLst>
              <a:ext uri="{FF2B5EF4-FFF2-40B4-BE49-F238E27FC236}">
                <a16:creationId xmlns:a16="http://schemas.microsoft.com/office/drawing/2014/main" id="{D72F3122-0C7B-B878-68B8-C28F31475D54}"/>
              </a:ext>
            </a:extLst>
          </p:cNvPr>
          <p:cNvSpPr/>
          <p:nvPr userDrawn="1"/>
        </p:nvSpPr>
        <p:spPr>
          <a:xfrm>
            <a:off x="6263667" y="4497388"/>
            <a:ext cx="2494756" cy="507826"/>
          </a:xfrm>
          <a:prstGeom prst="roundRect">
            <a:avLst>
              <a:gd name="adj" fmla="val 50000"/>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 Placeholder 5">
            <a:extLst>
              <a:ext uri="{FF2B5EF4-FFF2-40B4-BE49-F238E27FC236}">
                <a16:creationId xmlns:a16="http://schemas.microsoft.com/office/drawing/2014/main" id="{B4188A2C-F425-4B3E-7CA8-1842B7261EA8}"/>
              </a:ext>
            </a:extLst>
          </p:cNvPr>
          <p:cNvSpPr>
            <a:spLocks noGrp="1"/>
          </p:cNvSpPr>
          <p:nvPr>
            <p:ph type="body" sz="quarter" idx="24" hasCustomPrompt="1"/>
          </p:nvPr>
        </p:nvSpPr>
        <p:spPr>
          <a:xfrm>
            <a:off x="6456466" y="4497389"/>
            <a:ext cx="2117558" cy="507822"/>
          </a:xfrm>
        </p:spPr>
        <p:txBody>
          <a:bodyPr anchor="ctr"/>
          <a:lstStyle>
            <a:lvl1pPr marL="0" indent="0">
              <a:buNone/>
              <a:defRPr sz="2800" b="1">
                <a:solidFill>
                  <a:schemeClr val="tx1"/>
                </a:solidFill>
              </a:defRPr>
            </a:lvl1pPr>
          </a:lstStyle>
          <a:p>
            <a:pPr lvl="0"/>
            <a:r>
              <a:rPr lang="en-US"/>
              <a:t>Edit text</a:t>
            </a:r>
          </a:p>
        </p:txBody>
      </p:sp>
      <p:sp>
        <p:nvSpPr>
          <p:cNvPr id="205" name="Footer Placeholder 204" hidden="1">
            <a:extLst>
              <a:ext uri="{FF2B5EF4-FFF2-40B4-BE49-F238E27FC236}">
                <a16:creationId xmlns:a16="http://schemas.microsoft.com/office/drawing/2014/main" id="{EBCF2EDD-DE1A-E055-9FD4-1521A4A0F7F0}"/>
              </a:ext>
            </a:extLst>
          </p:cNvPr>
          <p:cNvSpPr>
            <a:spLocks noGrp="1"/>
          </p:cNvSpPr>
          <p:nvPr>
            <p:ph type="ftr" sz="quarter" idx="25"/>
          </p:nvPr>
        </p:nvSpPr>
        <p:spPr/>
        <p:txBody>
          <a:bodyPr/>
          <a:lstStyle/>
          <a:p>
            <a:r>
              <a:rPr lang="en-US"/>
              <a:t>UNORDINARY CLOUD CONSULTING</a:t>
            </a:r>
          </a:p>
        </p:txBody>
      </p:sp>
      <p:sp>
        <p:nvSpPr>
          <p:cNvPr id="288" name="Freeform 287" hidden="1">
            <a:extLst>
              <a:ext uri="{FF2B5EF4-FFF2-40B4-BE49-F238E27FC236}">
                <a16:creationId xmlns:a16="http://schemas.microsoft.com/office/drawing/2014/main" id="{81EF188E-AADB-6D65-97F7-DF0916E5578B}"/>
              </a:ext>
            </a:extLst>
          </p:cNvPr>
          <p:cNvSpPr/>
          <p:nvPr userDrawn="1"/>
        </p:nvSpPr>
        <p:spPr>
          <a:xfrm>
            <a:off x="206138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
        <p:nvSpPr>
          <p:cNvPr id="289" name="Freeform 288" hidden="1">
            <a:extLst>
              <a:ext uri="{FF2B5EF4-FFF2-40B4-BE49-F238E27FC236}">
                <a16:creationId xmlns:a16="http://schemas.microsoft.com/office/drawing/2014/main" id="{69FCBFF9-6861-443C-7278-F67C0CF85FF9}"/>
              </a:ext>
            </a:extLst>
          </p:cNvPr>
          <p:cNvSpPr/>
          <p:nvPr userDrawn="1"/>
        </p:nvSpPr>
        <p:spPr>
          <a:xfrm>
            <a:off x="492021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
        <p:nvSpPr>
          <p:cNvPr id="290" name="Freeform 289" hidden="1">
            <a:extLst>
              <a:ext uri="{FF2B5EF4-FFF2-40B4-BE49-F238E27FC236}">
                <a16:creationId xmlns:a16="http://schemas.microsoft.com/office/drawing/2014/main" id="{4F7DC026-A92D-2535-36EC-A475589D7057}"/>
              </a:ext>
            </a:extLst>
          </p:cNvPr>
          <p:cNvSpPr/>
          <p:nvPr userDrawn="1"/>
        </p:nvSpPr>
        <p:spPr>
          <a:xfrm>
            <a:off x="7733283" y="4497388"/>
            <a:ext cx="1025140" cy="507826"/>
          </a:xfrm>
          <a:custGeom>
            <a:avLst/>
            <a:gdLst>
              <a:gd name="connsiteX0" fmla="*/ 508347 w 1025140"/>
              <a:gd name="connsiteY0" fmla="*/ 469484 h 507826"/>
              <a:gd name="connsiteX1" fmla="*/ 540787 w 1025140"/>
              <a:gd name="connsiteY1" fmla="*/ 485881 h 507826"/>
              <a:gd name="connsiteX2" fmla="*/ 538867 w 1025140"/>
              <a:gd name="connsiteY2" fmla="*/ 486201 h 507826"/>
              <a:gd name="connsiteX3" fmla="*/ 540696 w 1025140"/>
              <a:gd name="connsiteY3" fmla="*/ 491582 h 507826"/>
              <a:gd name="connsiteX4" fmla="*/ 545269 w 1025140"/>
              <a:gd name="connsiteY4" fmla="*/ 488147 h 507826"/>
              <a:gd name="connsiteX5" fmla="*/ 540787 w 1025140"/>
              <a:gd name="connsiteY5" fmla="*/ 485881 h 507826"/>
              <a:gd name="connsiteX6" fmla="*/ 551213 w 1025140"/>
              <a:gd name="connsiteY6" fmla="*/ 484139 h 507826"/>
              <a:gd name="connsiteX7" fmla="*/ 577219 w 1025140"/>
              <a:gd name="connsiteY7" fmla="*/ 494402 h 507826"/>
              <a:gd name="connsiteX8" fmla="*/ 583603 w 1025140"/>
              <a:gd name="connsiteY8" fmla="*/ 507826 h 507826"/>
              <a:gd name="connsiteX9" fmla="*/ 571583 w 1025140"/>
              <a:gd name="connsiteY9" fmla="*/ 507826 h 507826"/>
              <a:gd name="connsiteX10" fmla="*/ 569289 w 1025140"/>
              <a:gd name="connsiteY10" fmla="*/ 502990 h 507826"/>
              <a:gd name="connsiteX11" fmla="*/ 551099 w 1025140"/>
              <a:gd name="connsiteY11" fmla="*/ 495819 h 507826"/>
              <a:gd name="connsiteX12" fmla="*/ 542525 w 1025140"/>
              <a:gd name="connsiteY12" fmla="*/ 497193 h 507826"/>
              <a:gd name="connsiteX13" fmla="*/ 536125 w 1025140"/>
              <a:gd name="connsiteY13" fmla="*/ 495132 h 507826"/>
              <a:gd name="connsiteX14" fmla="*/ 508347 w 1025140"/>
              <a:gd name="connsiteY14" fmla="*/ 481162 h 507826"/>
              <a:gd name="connsiteX15" fmla="*/ 484141 w 1025140"/>
              <a:gd name="connsiteY15" fmla="*/ 491025 h 507826"/>
              <a:gd name="connsiteX16" fmla="*/ 476927 w 1025140"/>
              <a:gd name="connsiteY16" fmla="*/ 507826 h 507826"/>
              <a:gd name="connsiteX17" fmla="*/ 465344 w 1025140"/>
              <a:gd name="connsiteY17" fmla="*/ 507826 h 507826"/>
              <a:gd name="connsiteX18" fmla="*/ 476111 w 1025140"/>
              <a:gd name="connsiteY18" fmla="*/ 482695 h 507826"/>
              <a:gd name="connsiteX19" fmla="*/ 508347 w 1025140"/>
              <a:gd name="connsiteY19" fmla="*/ 469484 h 507826"/>
              <a:gd name="connsiteX20" fmla="*/ 920670 w 1025140"/>
              <a:gd name="connsiteY20" fmla="*/ 423684 h 507826"/>
              <a:gd name="connsiteX21" fmla="*/ 949334 w 1025140"/>
              <a:gd name="connsiteY21" fmla="*/ 432414 h 507826"/>
              <a:gd name="connsiteX22" fmla="*/ 951251 w 1025140"/>
              <a:gd name="connsiteY22" fmla="*/ 434676 h 507826"/>
              <a:gd name="connsiteX23" fmla="*/ 942474 w 1025140"/>
              <a:gd name="connsiteY23" fmla="*/ 441918 h 507826"/>
              <a:gd name="connsiteX24" fmla="*/ 920329 w 1025140"/>
              <a:gd name="connsiteY24" fmla="*/ 435249 h 507826"/>
              <a:gd name="connsiteX25" fmla="*/ 881232 w 1025140"/>
              <a:gd name="connsiteY25" fmla="*/ 464675 h 507826"/>
              <a:gd name="connsiteX26" fmla="*/ 874832 w 1025140"/>
              <a:gd name="connsiteY26" fmla="*/ 468683 h 507826"/>
              <a:gd name="connsiteX27" fmla="*/ 868202 w 1025140"/>
              <a:gd name="connsiteY27" fmla="*/ 468110 h 507826"/>
              <a:gd name="connsiteX28" fmla="*/ 829107 w 1025140"/>
              <a:gd name="connsiteY28" fmla="*/ 497765 h 507826"/>
              <a:gd name="connsiteX29" fmla="*/ 823620 w 1025140"/>
              <a:gd name="connsiteY29" fmla="*/ 501889 h 507826"/>
              <a:gd name="connsiteX30" fmla="*/ 821010 w 1025140"/>
              <a:gd name="connsiteY30" fmla="*/ 503005 h 507826"/>
              <a:gd name="connsiteX31" fmla="*/ 787206 w 1025140"/>
              <a:gd name="connsiteY31" fmla="*/ 506413 h 507826"/>
              <a:gd name="connsiteX32" fmla="*/ 787354 w 1025140"/>
              <a:gd name="connsiteY32" fmla="*/ 506054 h 507826"/>
              <a:gd name="connsiteX33" fmla="*/ 820064 w 1025140"/>
              <a:gd name="connsiteY33" fmla="*/ 492160 h 507826"/>
              <a:gd name="connsiteX34" fmla="*/ 818361 w 1025140"/>
              <a:gd name="connsiteY34" fmla="*/ 494675 h 507826"/>
              <a:gd name="connsiteX35" fmla="*/ 823848 w 1025140"/>
              <a:gd name="connsiteY35" fmla="*/ 496278 h 507826"/>
              <a:gd name="connsiteX36" fmla="*/ 823848 w 1025140"/>
              <a:gd name="connsiteY36" fmla="*/ 490552 h 507826"/>
              <a:gd name="connsiteX37" fmla="*/ 820064 w 1025140"/>
              <a:gd name="connsiteY37" fmla="*/ 492160 h 507826"/>
              <a:gd name="connsiteX38" fmla="*/ 821821 w 1025140"/>
              <a:gd name="connsiteY38" fmla="*/ 489563 h 507826"/>
              <a:gd name="connsiteX39" fmla="*/ 823993 w 1025140"/>
              <a:gd name="connsiteY39" fmla="*/ 486355 h 507826"/>
              <a:gd name="connsiteX40" fmla="*/ 827012 w 1025140"/>
              <a:gd name="connsiteY40" fmla="*/ 481895 h 507826"/>
              <a:gd name="connsiteX41" fmla="*/ 836808 w 1025140"/>
              <a:gd name="connsiteY41" fmla="*/ 467424 h 507826"/>
              <a:gd name="connsiteX42" fmla="*/ 868545 w 1025140"/>
              <a:gd name="connsiteY42" fmla="*/ 456661 h 507826"/>
              <a:gd name="connsiteX43" fmla="*/ 873537 w 1025140"/>
              <a:gd name="connsiteY43" fmla="*/ 457066 h 507826"/>
              <a:gd name="connsiteX44" fmla="*/ 870601 w 1025140"/>
              <a:gd name="connsiteY44" fmla="*/ 461355 h 507826"/>
              <a:gd name="connsiteX45" fmla="*/ 876088 w 1025140"/>
              <a:gd name="connsiteY45" fmla="*/ 462958 h 507826"/>
              <a:gd name="connsiteX46" fmla="*/ 877004 w 1025140"/>
              <a:gd name="connsiteY46" fmla="*/ 457347 h 507826"/>
              <a:gd name="connsiteX47" fmla="*/ 873537 w 1025140"/>
              <a:gd name="connsiteY47" fmla="*/ 457066 h 507826"/>
              <a:gd name="connsiteX48" fmla="*/ 887651 w 1025140"/>
              <a:gd name="connsiteY48" fmla="*/ 436445 h 507826"/>
              <a:gd name="connsiteX49" fmla="*/ 889077 w 1025140"/>
              <a:gd name="connsiteY49" fmla="*/ 434360 h 507826"/>
              <a:gd name="connsiteX50" fmla="*/ 920670 w 1025140"/>
              <a:gd name="connsiteY50" fmla="*/ 423684 h 507826"/>
              <a:gd name="connsiteX51" fmla="*/ 148376 w 1025140"/>
              <a:gd name="connsiteY51" fmla="*/ 423684 h 507826"/>
              <a:gd name="connsiteX52" fmla="*/ 177041 w 1025140"/>
              <a:gd name="connsiteY52" fmla="*/ 432414 h 507826"/>
              <a:gd name="connsiteX53" fmla="*/ 192505 w 1025140"/>
              <a:gd name="connsiteY53" fmla="*/ 450669 h 507826"/>
              <a:gd name="connsiteX54" fmla="*/ 187357 w 1025140"/>
              <a:gd name="connsiteY54" fmla="*/ 452309 h 507826"/>
              <a:gd name="connsiteX55" fmla="*/ 190672 w 1025140"/>
              <a:gd name="connsiteY55" fmla="*/ 457004 h 507826"/>
              <a:gd name="connsiteX56" fmla="*/ 195932 w 1025140"/>
              <a:gd name="connsiteY56" fmla="*/ 454713 h 507826"/>
              <a:gd name="connsiteX57" fmla="*/ 192505 w 1025140"/>
              <a:gd name="connsiteY57" fmla="*/ 450669 h 507826"/>
              <a:gd name="connsiteX58" fmla="*/ 217536 w 1025140"/>
              <a:gd name="connsiteY58" fmla="*/ 442692 h 507826"/>
              <a:gd name="connsiteX59" fmla="*/ 254402 w 1025140"/>
              <a:gd name="connsiteY59" fmla="*/ 457976 h 507826"/>
              <a:gd name="connsiteX60" fmla="*/ 268808 w 1025140"/>
              <a:gd name="connsiteY60" fmla="*/ 492836 h 507826"/>
              <a:gd name="connsiteX61" fmla="*/ 263833 w 1025140"/>
              <a:gd name="connsiteY61" fmla="*/ 490667 h 507826"/>
              <a:gd name="connsiteX62" fmla="*/ 263833 w 1025140"/>
              <a:gd name="connsiteY62" fmla="*/ 494904 h 507826"/>
              <a:gd name="connsiteX63" fmla="*/ 263833 w 1025140"/>
              <a:gd name="connsiteY63" fmla="*/ 496278 h 507826"/>
              <a:gd name="connsiteX64" fmla="*/ 263947 w 1025140"/>
              <a:gd name="connsiteY64" fmla="*/ 496162 h 507826"/>
              <a:gd name="connsiteX65" fmla="*/ 269663 w 1025140"/>
              <a:gd name="connsiteY65" fmla="*/ 496162 h 507826"/>
              <a:gd name="connsiteX66" fmla="*/ 269663 w 1025140"/>
              <a:gd name="connsiteY66" fmla="*/ 494904 h 507826"/>
              <a:gd name="connsiteX67" fmla="*/ 268808 w 1025140"/>
              <a:gd name="connsiteY67" fmla="*/ 492836 h 507826"/>
              <a:gd name="connsiteX68" fmla="*/ 299755 w 1025140"/>
              <a:gd name="connsiteY68" fmla="*/ 506325 h 507826"/>
              <a:gd name="connsiteX69" fmla="*/ 300366 w 1025140"/>
              <a:gd name="connsiteY69" fmla="*/ 507826 h 507826"/>
              <a:gd name="connsiteX70" fmla="*/ 276917 w 1025140"/>
              <a:gd name="connsiteY70" fmla="*/ 507826 h 507826"/>
              <a:gd name="connsiteX71" fmla="*/ 263604 w 1025140"/>
              <a:gd name="connsiteY71" fmla="*/ 502002 h 507826"/>
              <a:gd name="connsiteX72" fmla="*/ 263609 w 1025140"/>
              <a:gd name="connsiteY72" fmla="*/ 501768 h 507826"/>
              <a:gd name="connsiteX73" fmla="*/ 263833 w 1025140"/>
              <a:gd name="connsiteY73" fmla="*/ 502002 h 507826"/>
              <a:gd name="connsiteX74" fmla="*/ 263833 w 1025140"/>
              <a:gd name="connsiteY74" fmla="*/ 496392 h 507826"/>
              <a:gd name="connsiteX75" fmla="*/ 263717 w 1025140"/>
              <a:gd name="connsiteY75" fmla="*/ 496392 h 507826"/>
              <a:gd name="connsiteX76" fmla="*/ 263609 w 1025140"/>
              <a:gd name="connsiteY76" fmla="*/ 501768 h 507826"/>
              <a:gd name="connsiteX77" fmla="*/ 258231 w 1025140"/>
              <a:gd name="connsiteY77" fmla="*/ 496162 h 507826"/>
              <a:gd name="connsiteX78" fmla="*/ 258231 w 1025140"/>
              <a:gd name="connsiteY78" fmla="*/ 494904 h 507826"/>
              <a:gd name="connsiteX79" fmla="*/ 217536 w 1025140"/>
              <a:gd name="connsiteY79" fmla="*/ 454141 h 507826"/>
              <a:gd name="connsiteX80" fmla="*/ 193987 w 1025140"/>
              <a:gd name="connsiteY80" fmla="*/ 461698 h 507826"/>
              <a:gd name="connsiteX81" fmla="*/ 189186 w 1025140"/>
              <a:gd name="connsiteY81" fmla="*/ 462615 h 507826"/>
              <a:gd name="connsiteX82" fmla="*/ 185415 w 1025140"/>
              <a:gd name="connsiteY82" fmla="*/ 459409 h 507826"/>
              <a:gd name="connsiteX83" fmla="*/ 148263 w 1025140"/>
              <a:gd name="connsiteY83" fmla="*/ 435249 h 507826"/>
              <a:gd name="connsiteX84" fmla="*/ 109168 w 1025140"/>
              <a:gd name="connsiteY84" fmla="*/ 464675 h 507826"/>
              <a:gd name="connsiteX85" fmla="*/ 102768 w 1025140"/>
              <a:gd name="connsiteY85" fmla="*/ 468683 h 507826"/>
              <a:gd name="connsiteX86" fmla="*/ 96136 w 1025140"/>
              <a:gd name="connsiteY86" fmla="*/ 468110 h 507826"/>
              <a:gd name="connsiteX87" fmla="*/ 57041 w 1025140"/>
              <a:gd name="connsiteY87" fmla="*/ 497765 h 507826"/>
              <a:gd name="connsiteX88" fmla="*/ 51555 w 1025140"/>
              <a:gd name="connsiteY88" fmla="*/ 501889 h 507826"/>
              <a:gd name="connsiteX89" fmla="*/ 37671 w 1025140"/>
              <a:gd name="connsiteY89" fmla="*/ 507826 h 507826"/>
              <a:gd name="connsiteX90" fmla="*/ 14333 w 1025140"/>
              <a:gd name="connsiteY90" fmla="*/ 507826 h 507826"/>
              <a:gd name="connsiteX91" fmla="*/ 15060 w 1025140"/>
              <a:gd name="connsiteY91" fmla="*/ 506054 h 507826"/>
              <a:gd name="connsiteX92" fmla="*/ 47771 w 1025140"/>
              <a:gd name="connsiteY92" fmla="*/ 492160 h 507826"/>
              <a:gd name="connsiteX93" fmla="*/ 46068 w 1025140"/>
              <a:gd name="connsiteY93" fmla="*/ 494675 h 507826"/>
              <a:gd name="connsiteX94" fmla="*/ 51555 w 1025140"/>
              <a:gd name="connsiteY94" fmla="*/ 496278 h 507826"/>
              <a:gd name="connsiteX95" fmla="*/ 51555 w 1025140"/>
              <a:gd name="connsiteY95" fmla="*/ 490552 h 507826"/>
              <a:gd name="connsiteX96" fmla="*/ 47771 w 1025140"/>
              <a:gd name="connsiteY96" fmla="*/ 492160 h 507826"/>
              <a:gd name="connsiteX97" fmla="*/ 64515 w 1025140"/>
              <a:gd name="connsiteY97" fmla="*/ 467423 h 507826"/>
              <a:gd name="connsiteX98" fmla="*/ 96251 w 1025140"/>
              <a:gd name="connsiteY98" fmla="*/ 456661 h 507826"/>
              <a:gd name="connsiteX99" fmla="*/ 101243 w 1025140"/>
              <a:gd name="connsiteY99" fmla="*/ 457066 h 507826"/>
              <a:gd name="connsiteX100" fmla="*/ 98308 w 1025140"/>
              <a:gd name="connsiteY100" fmla="*/ 461355 h 507826"/>
              <a:gd name="connsiteX101" fmla="*/ 103795 w 1025140"/>
              <a:gd name="connsiteY101" fmla="*/ 462958 h 507826"/>
              <a:gd name="connsiteX102" fmla="*/ 104710 w 1025140"/>
              <a:gd name="connsiteY102" fmla="*/ 457347 h 507826"/>
              <a:gd name="connsiteX103" fmla="*/ 101243 w 1025140"/>
              <a:gd name="connsiteY103" fmla="*/ 457066 h 507826"/>
              <a:gd name="connsiteX104" fmla="*/ 109593 w 1025140"/>
              <a:gd name="connsiteY104" fmla="*/ 444867 h 507826"/>
              <a:gd name="connsiteX105" fmla="*/ 116784 w 1025140"/>
              <a:gd name="connsiteY105" fmla="*/ 434360 h 507826"/>
              <a:gd name="connsiteX106" fmla="*/ 148376 w 1025140"/>
              <a:gd name="connsiteY106" fmla="*/ 423684 h 507826"/>
              <a:gd name="connsiteX107" fmla="*/ 427177 w 1025140"/>
              <a:gd name="connsiteY107" fmla="*/ 389227 h 507826"/>
              <a:gd name="connsiteX108" fmla="*/ 427070 w 1025140"/>
              <a:gd name="connsiteY108" fmla="*/ 389334 h 507826"/>
              <a:gd name="connsiteX109" fmla="*/ 427070 w 1025140"/>
              <a:gd name="connsiteY109" fmla="*/ 389235 h 507826"/>
              <a:gd name="connsiteX110" fmla="*/ 427186 w 1025140"/>
              <a:gd name="connsiteY110" fmla="*/ 389218 h 507826"/>
              <a:gd name="connsiteX111" fmla="*/ 427186 w 1025140"/>
              <a:gd name="connsiteY111" fmla="*/ 389225 h 507826"/>
              <a:gd name="connsiteX112" fmla="*/ 427177 w 1025140"/>
              <a:gd name="connsiteY112" fmla="*/ 389227 h 507826"/>
              <a:gd name="connsiteX113" fmla="*/ 967678 w 1025140"/>
              <a:gd name="connsiteY113" fmla="*/ 381436 h 507826"/>
              <a:gd name="connsiteX114" fmla="*/ 967539 w 1025140"/>
              <a:gd name="connsiteY114" fmla="*/ 381663 h 507826"/>
              <a:gd name="connsiteX115" fmla="*/ 967465 w 1025140"/>
              <a:gd name="connsiteY115" fmla="*/ 381494 h 507826"/>
              <a:gd name="connsiteX116" fmla="*/ 967935 w 1025140"/>
              <a:gd name="connsiteY116" fmla="*/ 381017 h 507826"/>
              <a:gd name="connsiteX117" fmla="*/ 968109 w 1025140"/>
              <a:gd name="connsiteY117" fmla="*/ 381319 h 507826"/>
              <a:gd name="connsiteX118" fmla="*/ 967678 w 1025140"/>
              <a:gd name="connsiteY118" fmla="*/ 381436 h 507826"/>
              <a:gd name="connsiteX119" fmla="*/ 676499 w 1025140"/>
              <a:gd name="connsiteY119" fmla="*/ 366320 h 507826"/>
              <a:gd name="connsiteX120" fmla="*/ 696976 w 1025140"/>
              <a:gd name="connsiteY120" fmla="*/ 372674 h 507826"/>
              <a:gd name="connsiteX121" fmla="*/ 706753 w 1025140"/>
              <a:gd name="connsiteY121" fmla="*/ 384930 h 507826"/>
              <a:gd name="connsiteX122" fmla="*/ 701877 w 1025140"/>
              <a:gd name="connsiteY122" fmla="*/ 386243 h 507826"/>
              <a:gd name="connsiteX123" fmla="*/ 704734 w 1025140"/>
              <a:gd name="connsiteY123" fmla="*/ 391166 h 507826"/>
              <a:gd name="connsiteX124" fmla="*/ 709993 w 1025140"/>
              <a:gd name="connsiteY124" fmla="*/ 388991 h 507826"/>
              <a:gd name="connsiteX125" fmla="*/ 706753 w 1025140"/>
              <a:gd name="connsiteY125" fmla="*/ 384930 h 507826"/>
              <a:gd name="connsiteX126" fmla="*/ 712508 w 1025140"/>
              <a:gd name="connsiteY126" fmla="*/ 383380 h 507826"/>
              <a:gd name="connsiteX127" fmla="*/ 727712 w 1025140"/>
              <a:gd name="connsiteY127" fmla="*/ 389692 h 507826"/>
              <a:gd name="connsiteX128" fmla="*/ 731398 w 1025140"/>
              <a:gd name="connsiteY128" fmla="*/ 398681 h 507826"/>
              <a:gd name="connsiteX129" fmla="*/ 726224 w 1025140"/>
              <a:gd name="connsiteY129" fmla="*/ 399640 h 507826"/>
              <a:gd name="connsiteX130" fmla="*/ 728283 w 1025140"/>
              <a:gd name="connsiteY130" fmla="*/ 405022 h 507826"/>
              <a:gd name="connsiteX131" fmla="*/ 733999 w 1025140"/>
              <a:gd name="connsiteY131" fmla="*/ 405022 h 507826"/>
              <a:gd name="connsiteX132" fmla="*/ 731398 w 1025140"/>
              <a:gd name="connsiteY132" fmla="*/ 398681 h 507826"/>
              <a:gd name="connsiteX133" fmla="*/ 739829 w 1025140"/>
              <a:gd name="connsiteY133" fmla="*/ 397120 h 507826"/>
              <a:gd name="connsiteX134" fmla="*/ 777437 w 1025140"/>
              <a:gd name="connsiteY134" fmla="*/ 434791 h 507826"/>
              <a:gd name="connsiteX135" fmla="*/ 739829 w 1025140"/>
              <a:gd name="connsiteY135" fmla="*/ 472461 h 507826"/>
              <a:gd name="connsiteX136" fmla="*/ 613855 w 1025140"/>
              <a:gd name="connsiteY136" fmla="*/ 472461 h 507826"/>
              <a:gd name="connsiteX137" fmla="*/ 613628 w 1025140"/>
              <a:gd name="connsiteY137" fmla="*/ 472461 h 507826"/>
              <a:gd name="connsiteX138" fmla="*/ 612142 w 1025140"/>
              <a:gd name="connsiteY138" fmla="*/ 472461 h 507826"/>
              <a:gd name="connsiteX139" fmla="*/ 610197 w 1025140"/>
              <a:gd name="connsiteY139" fmla="*/ 472461 h 507826"/>
              <a:gd name="connsiteX140" fmla="*/ 609970 w 1025140"/>
              <a:gd name="connsiteY140" fmla="*/ 466736 h 507826"/>
              <a:gd name="connsiteX141" fmla="*/ 609741 w 1025140"/>
              <a:gd name="connsiteY141" fmla="*/ 466852 h 507826"/>
              <a:gd name="connsiteX142" fmla="*/ 609627 w 1025140"/>
              <a:gd name="connsiteY142" fmla="*/ 463932 h 507826"/>
              <a:gd name="connsiteX143" fmla="*/ 609627 w 1025140"/>
              <a:gd name="connsiteY143" fmla="*/ 461126 h 507826"/>
              <a:gd name="connsiteX144" fmla="*/ 609516 w 1025140"/>
              <a:gd name="connsiteY144" fmla="*/ 461079 h 507826"/>
              <a:gd name="connsiteX145" fmla="*/ 609513 w 1025140"/>
              <a:gd name="connsiteY145" fmla="*/ 461012 h 507826"/>
              <a:gd name="connsiteX146" fmla="*/ 611685 w 1025140"/>
              <a:gd name="connsiteY146" fmla="*/ 461012 h 507826"/>
              <a:gd name="connsiteX147" fmla="*/ 612142 w 1025140"/>
              <a:gd name="connsiteY147" fmla="*/ 461012 h 507826"/>
              <a:gd name="connsiteX148" fmla="*/ 613741 w 1025140"/>
              <a:gd name="connsiteY148" fmla="*/ 461012 h 507826"/>
              <a:gd name="connsiteX149" fmla="*/ 739486 w 1025140"/>
              <a:gd name="connsiteY149" fmla="*/ 461012 h 507826"/>
              <a:gd name="connsiteX150" fmla="*/ 739713 w 1025140"/>
              <a:gd name="connsiteY150" fmla="*/ 461012 h 507826"/>
              <a:gd name="connsiteX151" fmla="*/ 765891 w 1025140"/>
              <a:gd name="connsiteY151" fmla="*/ 434791 h 507826"/>
              <a:gd name="connsiteX152" fmla="*/ 739713 w 1025140"/>
              <a:gd name="connsiteY152" fmla="*/ 408571 h 507826"/>
              <a:gd name="connsiteX153" fmla="*/ 730225 w 1025140"/>
              <a:gd name="connsiteY153" fmla="*/ 410288 h 507826"/>
              <a:gd name="connsiteX154" fmla="*/ 724854 w 1025140"/>
              <a:gd name="connsiteY154" fmla="*/ 409602 h 507826"/>
              <a:gd name="connsiteX155" fmla="*/ 722453 w 1025140"/>
              <a:gd name="connsiteY155" fmla="*/ 404792 h 507826"/>
              <a:gd name="connsiteX156" fmla="*/ 712392 w 1025140"/>
              <a:gd name="connsiteY156" fmla="*/ 394715 h 507826"/>
              <a:gd name="connsiteX157" fmla="*/ 707478 w 1025140"/>
              <a:gd name="connsiteY157" fmla="*/ 396091 h 507826"/>
              <a:gd name="connsiteX158" fmla="*/ 702791 w 1025140"/>
              <a:gd name="connsiteY158" fmla="*/ 396548 h 507826"/>
              <a:gd name="connsiteX159" fmla="*/ 699362 w 1025140"/>
              <a:gd name="connsiteY159" fmla="*/ 393228 h 507826"/>
              <a:gd name="connsiteX160" fmla="*/ 676499 w 1025140"/>
              <a:gd name="connsiteY160" fmla="*/ 377771 h 507826"/>
              <a:gd name="connsiteX161" fmla="*/ 657523 w 1025140"/>
              <a:gd name="connsiteY161" fmla="*/ 386702 h 507826"/>
              <a:gd name="connsiteX162" fmla="*/ 649864 w 1025140"/>
              <a:gd name="connsiteY162" fmla="*/ 387732 h 507826"/>
              <a:gd name="connsiteX163" fmla="*/ 634776 w 1025140"/>
              <a:gd name="connsiteY163" fmla="*/ 382923 h 507826"/>
              <a:gd name="connsiteX164" fmla="*/ 608711 w 1025140"/>
              <a:gd name="connsiteY164" fmla="*/ 409143 h 507826"/>
              <a:gd name="connsiteX165" fmla="*/ 608711 w 1025140"/>
              <a:gd name="connsiteY165" fmla="*/ 409602 h 507826"/>
              <a:gd name="connsiteX166" fmla="*/ 604254 w 1025140"/>
              <a:gd name="connsiteY166" fmla="*/ 415212 h 507826"/>
              <a:gd name="connsiteX167" fmla="*/ 586421 w 1025140"/>
              <a:gd name="connsiteY167" fmla="*/ 437883 h 507826"/>
              <a:gd name="connsiteX168" fmla="*/ 593223 w 1025140"/>
              <a:gd name="connsiteY168" fmla="*/ 454314 h 507826"/>
              <a:gd name="connsiteX169" fmla="*/ 609516 w 1025140"/>
              <a:gd name="connsiteY169" fmla="*/ 461079 h 507826"/>
              <a:gd name="connsiteX170" fmla="*/ 609627 w 1025140"/>
              <a:gd name="connsiteY170" fmla="*/ 463932 h 507826"/>
              <a:gd name="connsiteX171" fmla="*/ 609627 w 1025140"/>
              <a:gd name="connsiteY171" fmla="*/ 466852 h 507826"/>
              <a:gd name="connsiteX172" fmla="*/ 609856 w 1025140"/>
              <a:gd name="connsiteY172" fmla="*/ 472576 h 507826"/>
              <a:gd name="connsiteX173" fmla="*/ 609627 w 1025140"/>
              <a:gd name="connsiteY173" fmla="*/ 472576 h 507826"/>
              <a:gd name="connsiteX174" fmla="*/ 574990 w 1025140"/>
              <a:gd name="connsiteY174" fmla="*/ 437883 h 507826"/>
              <a:gd name="connsiteX175" fmla="*/ 582620 w 1025140"/>
              <a:gd name="connsiteY175" fmla="*/ 416184 h 507826"/>
              <a:gd name="connsiteX176" fmla="*/ 598519 w 1025140"/>
              <a:gd name="connsiteY176" fmla="*/ 406138 h 507826"/>
              <a:gd name="connsiteX177" fmla="*/ 597281 w 1025140"/>
              <a:gd name="connsiteY177" fmla="*/ 409143 h 507826"/>
              <a:gd name="connsiteX178" fmla="*/ 597281 w 1025140"/>
              <a:gd name="connsiteY178" fmla="*/ 409715 h 507826"/>
              <a:gd name="connsiteX179" fmla="*/ 602997 w 1025140"/>
              <a:gd name="connsiteY179" fmla="*/ 409715 h 507826"/>
              <a:gd name="connsiteX180" fmla="*/ 601739 w 1025140"/>
              <a:gd name="connsiteY180" fmla="*/ 404105 h 507826"/>
              <a:gd name="connsiteX181" fmla="*/ 598519 w 1025140"/>
              <a:gd name="connsiteY181" fmla="*/ 406138 h 507826"/>
              <a:gd name="connsiteX182" fmla="*/ 608270 w 1025140"/>
              <a:gd name="connsiteY182" fmla="*/ 382493 h 507826"/>
              <a:gd name="connsiteX183" fmla="*/ 634776 w 1025140"/>
              <a:gd name="connsiteY183" fmla="*/ 371473 h 507826"/>
              <a:gd name="connsiteX184" fmla="*/ 653159 w 1025140"/>
              <a:gd name="connsiteY184" fmla="*/ 377287 h 507826"/>
              <a:gd name="connsiteX185" fmla="*/ 648721 w 1025140"/>
              <a:gd name="connsiteY185" fmla="*/ 379374 h 507826"/>
              <a:gd name="connsiteX186" fmla="*/ 653179 w 1025140"/>
              <a:gd name="connsiteY186" fmla="*/ 383037 h 507826"/>
              <a:gd name="connsiteX187" fmla="*/ 656494 w 1025140"/>
              <a:gd name="connsiteY187" fmla="*/ 378343 h 507826"/>
              <a:gd name="connsiteX188" fmla="*/ 653159 w 1025140"/>
              <a:gd name="connsiteY188" fmla="*/ 377287 h 507826"/>
              <a:gd name="connsiteX189" fmla="*/ 385804 w 1025140"/>
              <a:gd name="connsiteY189" fmla="*/ 348457 h 507826"/>
              <a:gd name="connsiteX190" fmla="*/ 404037 w 1025140"/>
              <a:gd name="connsiteY190" fmla="*/ 355612 h 507826"/>
              <a:gd name="connsiteX191" fmla="*/ 410277 w 1025140"/>
              <a:gd name="connsiteY191" fmla="*/ 368236 h 507826"/>
              <a:gd name="connsiteX192" fmla="*/ 408894 w 1025140"/>
              <a:gd name="connsiteY192" fmla="*/ 367692 h 507826"/>
              <a:gd name="connsiteX193" fmla="*/ 408553 w 1025140"/>
              <a:gd name="connsiteY193" fmla="*/ 367692 h 507826"/>
              <a:gd name="connsiteX194" fmla="*/ 406609 w 1025140"/>
              <a:gd name="connsiteY194" fmla="*/ 367808 h 507826"/>
              <a:gd name="connsiteX195" fmla="*/ 406952 w 1025140"/>
              <a:gd name="connsiteY195" fmla="*/ 373532 h 507826"/>
              <a:gd name="connsiteX196" fmla="*/ 412668 w 1025140"/>
              <a:gd name="connsiteY196" fmla="*/ 373074 h 507826"/>
              <a:gd name="connsiteX197" fmla="*/ 410277 w 1025140"/>
              <a:gd name="connsiteY197" fmla="*/ 368236 h 507826"/>
              <a:gd name="connsiteX198" fmla="*/ 424470 w 1025140"/>
              <a:gd name="connsiteY198" fmla="*/ 373819 h 507826"/>
              <a:gd name="connsiteX199" fmla="*/ 429646 w 1025140"/>
              <a:gd name="connsiteY199" fmla="*/ 384680 h 507826"/>
              <a:gd name="connsiteX200" fmla="*/ 427070 w 1025140"/>
              <a:gd name="connsiteY200" fmla="*/ 383609 h 507826"/>
              <a:gd name="connsiteX201" fmla="*/ 427070 w 1025140"/>
              <a:gd name="connsiteY201" fmla="*/ 389235 h 507826"/>
              <a:gd name="connsiteX202" fmla="*/ 427069 w 1025140"/>
              <a:gd name="connsiteY202" fmla="*/ 389235 h 507826"/>
              <a:gd name="connsiteX203" fmla="*/ 426957 w 1025140"/>
              <a:gd name="connsiteY203" fmla="*/ 383609 h 507826"/>
              <a:gd name="connsiteX204" fmla="*/ 425814 w 1025140"/>
              <a:gd name="connsiteY204" fmla="*/ 383609 h 507826"/>
              <a:gd name="connsiteX205" fmla="*/ 425814 w 1025140"/>
              <a:gd name="connsiteY205" fmla="*/ 389334 h 507826"/>
              <a:gd name="connsiteX206" fmla="*/ 427069 w 1025140"/>
              <a:gd name="connsiteY206" fmla="*/ 389235 h 507826"/>
              <a:gd name="connsiteX207" fmla="*/ 427070 w 1025140"/>
              <a:gd name="connsiteY207" fmla="*/ 389334 h 507826"/>
              <a:gd name="connsiteX208" fmla="*/ 427070 w 1025140"/>
              <a:gd name="connsiteY208" fmla="*/ 394945 h 507826"/>
              <a:gd name="connsiteX209" fmla="*/ 426157 w 1025140"/>
              <a:gd name="connsiteY209" fmla="*/ 394945 h 507826"/>
              <a:gd name="connsiteX210" fmla="*/ 420327 w 1025140"/>
              <a:gd name="connsiteY210" fmla="*/ 389677 h 507826"/>
              <a:gd name="connsiteX211" fmla="*/ 409132 w 1025140"/>
              <a:gd name="connsiteY211" fmla="*/ 379257 h 507826"/>
              <a:gd name="connsiteX212" fmla="*/ 409353 w 1025140"/>
              <a:gd name="connsiteY212" fmla="*/ 379257 h 507826"/>
              <a:gd name="connsiteX213" fmla="*/ 409010 w 1025140"/>
              <a:gd name="connsiteY213" fmla="*/ 373419 h 507826"/>
              <a:gd name="connsiteX214" fmla="*/ 409010 w 1025140"/>
              <a:gd name="connsiteY214" fmla="*/ 379143 h 507826"/>
              <a:gd name="connsiteX215" fmla="*/ 409132 w 1025140"/>
              <a:gd name="connsiteY215" fmla="*/ 379257 h 507826"/>
              <a:gd name="connsiteX216" fmla="*/ 407408 w 1025140"/>
              <a:gd name="connsiteY216" fmla="*/ 379257 h 507826"/>
              <a:gd name="connsiteX217" fmla="*/ 401351 w 1025140"/>
              <a:gd name="connsiteY217" fmla="*/ 374105 h 507826"/>
              <a:gd name="connsiteX218" fmla="*/ 385919 w 1025140"/>
              <a:gd name="connsiteY218" fmla="*/ 359908 h 507826"/>
              <a:gd name="connsiteX219" fmla="*/ 370372 w 1025140"/>
              <a:gd name="connsiteY219" fmla="*/ 375479 h 507826"/>
              <a:gd name="connsiteX220" fmla="*/ 370372 w 1025140"/>
              <a:gd name="connsiteY220" fmla="*/ 375937 h 507826"/>
              <a:gd name="connsiteX221" fmla="*/ 367743 w 1025140"/>
              <a:gd name="connsiteY221" fmla="*/ 380746 h 507826"/>
              <a:gd name="connsiteX222" fmla="*/ 362256 w 1025140"/>
              <a:gd name="connsiteY222" fmla="*/ 381205 h 507826"/>
              <a:gd name="connsiteX223" fmla="*/ 355968 w 1025140"/>
              <a:gd name="connsiteY223" fmla="*/ 379831 h 507826"/>
              <a:gd name="connsiteX224" fmla="*/ 340422 w 1025140"/>
              <a:gd name="connsiteY224" fmla="*/ 394372 h 507826"/>
              <a:gd name="connsiteX225" fmla="*/ 336308 w 1025140"/>
              <a:gd name="connsiteY225" fmla="*/ 399525 h 507826"/>
              <a:gd name="connsiteX226" fmla="*/ 326590 w 1025140"/>
              <a:gd name="connsiteY226" fmla="*/ 412577 h 507826"/>
              <a:gd name="connsiteX227" fmla="*/ 340193 w 1025140"/>
              <a:gd name="connsiteY227" fmla="*/ 426203 h 507826"/>
              <a:gd name="connsiteX228" fmla="*/ 339966 w 1025140"/>
              <a:gd name="connsiteY228" fmla="*/ 426203 h 507826"/>
              <a:gd name="connsiteX229" fmla="*/ 340193 w 1025140"/>
              <a:gd name="connsiteY229" fmla="*/ 431927 h 507826"/>
              <a:gd name="connsiteX230" fmla="*/ 340193 w 1025140"/>
              <a:gd name="connsiteY230" fmla="*/ 426203 h 507826"/>
              <a:gd name="connsiteX231" fmla="*/ 341452 w 1025140"/>
              <a:gd name="connsiteY231" fmla="*/ 426203 h 507826"/>
              <a:gd name="connsiteX232" fmla="*/ 341908 w 1025140"/>
              <a:gd name="connsiteY232" fmla="*/ 426203 h 507826"/>
              <a:gd name="connsiteX233" fmla="*/ 342937 w 1025140"/>
              <a:gd name="connsiteY233" fmla="*/ 426203 h 507826"/>
              <a:gd name="connsiteX234" fmla="*/ 426843 w 1025140"/>
              <a:gd name="connsiteY234" fmla="*/ 426203 h 507826"/>
              <a:gd name="connsiteX235" fmla="*/ 427070 w 1025140"/>
              <a:gd name="connsiteY235" fmla="*/ 426203 h 507826"/>
              <a:gd name="connsiteX236" fmla="*/ 442618 w 1025140"/>
              <a:gd name="connsiteY236" fmla="*/ 410631 h 507826"/>
              <a:gd name="connsiteX237" fmla="*/ 427070 w 1025140"/>
              <a:gd name="connsiteY237" fmla="*/ 395058 h 507826"/>
              <a:gd name="connsiteX238" fmla="*/ 427070 w 1025140"/>
              <a:gd name="connsiteY238" fmla="*/ 394945 h 507826"/>
              <a:gd name="connsiteX239" fmla="*/ 427186 w 1025140"/>
              <a:gd name="connsiteY239" fmla="*/ 394945 h 507826"/>
              <a:gd name="connsiteX240" fmla="*/ 427300 w 1025140"/>
              <a:gd name="connsiteY240" fmla="*/ 394945 h 507826"/>
              <a:gd name="connsiteX241" fmla="*/ 427186 w 1025140"/>
              <a:gd name="connsiteY241" fmla="*/ 389225 h 507826"/>
              <a:gd name="connsiteX242" fmla="*/ 431644 w 1025140"/>
              <a:gd name="connsiteY242" fmla="*/ 388875 h 507826"/>
              <a:gd name="connsiteX243" fmla="*/ 429646 w 1025140"/>
              <a:gd name="connsiteY243" fmla="*/ 384680 h 507826"/>
              <a:gd name="connsiteX244" fmla="*/ 446133 w 1025140"/>
              <a:gd name="connsiteY244" fmla="*/ 391538 h 507826"/>
              <a:gd name="connsiteX245" fmla="*/ 454048 w 1025140"/>
              <a:gd name="connsiteY245" fmla="*/ 410631 h 507826"/>
              <a:gd name="connsiteX246" fmla="*/ 427070 w 1025140"/>
              <a:gd name="connsiteY246" fmla="*/ 437652 h 507826"/>
              <a:gd name="connsiteX247" fmla="*/ 342937 w 1025140"/>
              <a:gd name="connsiteY247" fmla="*/ 437652 h 507826"/>
              <a:gd name="connsiteX248" fmla="*/ 342708 w 1025140"/>
              <a:gd name="connsiteY248" fmla="*/ 437652 h 507826"/>
              <a:gd name="connsiteX249" fmla="*/ 341795 w 1025140"/>
              <a:gd name="connsiteY249" fmla="*/ 437652 h 507826"/>
              <a:gd name="connsiteX250" fmla="*/ 340536 w 1025140"/>
              <a:gd name="connsiteY250" fmla="*/ 437652 h 507826"/>
              <a:gd name="connsiteX251" fmla="*/ 340309 w 1025140"/>
              <a:gd name="connsiteY251" fmla="*/ 437652 h 507826"/>
              <a:gd name="connsiteX252" fmla="*/ 315274 w 1025140"/>
              <a:gd name="connsiteY252" fmla="*/ 412577 h 507826"/>
              <a:gd name="connsiteX253" fmla="*/ 329273 w 1025140"/>
              <a:gd name="connsiteY253" fmla="*/ 393701 h 507826"/>
              <a:gd name="connsiteX254" fmla="*/ 334706 w 1025140"/>
              <a:gd name="connsiteY254" fmla="*/ 394028 h 507826"/>
              <a:gd name="connsiteX255" fmla="*/ 333107 w 1025140"/>
              <a:gd name="connsiteY255" fmla="*/ 388532 h 507826"/>
              <a:gd name="connsiteX256" fmla="*/ 329273 w 1025140"/>
              <a:gd name="connsiteY256" fmla="*/ 393701 h 507826"/>
              <a:gd name="connsiteX257" fmla="*/ 328992 w 1025140"/>
              <a:gd name="connsiteY257" fmla="*/ 393685 h 507826"/>
              <a:gd name="connsiteX258" fmla="*/ 355854 w 1025140"/>
              <a:gd name="connsiteY258" fmla="*/ 368380 h 507826"/>
              <a:gd name="connsiteX259" fmla="*/ 361298 w 1025140"/>
              <a:gd name="connsiteY259" fmla="*/ 369516 h 507826"/>
              <a:gd name="connsiteX260" fmla="*/ 358826 w 1025140"/>
              <a:gd name="connsiteY260" fmla="*/ 375479 h 507826"/>
              <a:gd name="connsiteX261" fmla="*/ 358826 w 1025140"/>
              <a:gd name="connsiteY261" fmla="*/ 375937 h 507826"/>
              <a:gd name="connsiteX262" fmla="*/ 364542 w 1025140"/>
              <a:gd name="connsiteY262" fmla="*/ 375937 h 507826"/>
              <a:gd name="connsiteX263" fmla="*/ 364741 w 1025140"/>
              <a:gd name="connsiteY263" fmla="*/ 375479 h 507826"/>
              <a:gd name="connsiteX264" fmla="*/ 366828 w 1025140"/>
              <a:gd name="connsiteY264" fmla="*/ 370671 h 507826"/>
              <a:gd name="connsiteX265" fmla="*/ 361298 w 1025140"/>
              <a:gd name="connsiteY265" fmla="*/ 369516 h 507826"/>
              <a:gd name="connsiteX266" fmla="*/ 366743 w 1025140"/>
              <a:gd name="connsiteY266" fmla="*/ 356386 h 507826"/>
              <a:gd name="connsiteX267" fmla="*/ 385804 w 1025140"/>
              <a:gd name="connsiteY267" fmla="*/ 348457 h 507826"/>
              <a:gd name="connsiteX268" fmla="*/ 902266 w 1025140"/>
              <a:gd name="connsiteY268" fmla="*/ 263613 h 507826"/>
              <a:gd name="connsiteX269" fmla="*/ 928672 w 1025140"/>
              <a:gd name="connsiteY269" fmla="*/ 276093 h 507826"/>
              <a:gd name="connsiteX270" fmla="*/ 937325 w 1025140"/>
              <a:gd name="connsiteY270" fmla="*/ 300209 h 507826"/>
              <a:gd name="connsiteX271" fmla="*/ 932102 w 1025140"/>
              <a:gd name="connsiteY271" fmla="*/ 300825 h 507826"/>
              <a:gd name="connsiteX272" fmla="*/ 933245 w 1025140"/>
              <a:gd name="connsiteY272" fmla="*/ 305405 h 507826"/>
              <a:gd name="connsiteX273" fmla="*/ 933473 w 1025140"/>
              <a:gd name="connsiteY273" fmla="*/ 306322 h 507826"/>
              <a:gd name="connsiteX274" fmla="*/ 939189 w 1025140"/>
              <a:gd name="connsiteY274" fmla="*/ 306322 h 507826"/>
              <a:gd name="connsiteX275" fmla="*/ 939189 w 1025140"/>
              <a:gd name="connsiteY275" fmla="*/ 305405 h 507826"/>
              <a:gd name="connsiteX276" fmla="*/ 937325 w 1025140"/>
              <a:gd name="connsiteY276" fmla="*/ 300209 h 507826"/>
              <a:gd name="connsiteX277" fmla="*/ 937932 w 1025140"/>
              <a:gd name="connsiteY277" fmla="*/ 300139 h 507826"/>
              <a:gd name="connsiteX278" fmla="*/ 956908 w 1025140"/>
              <a:gd name="connsiteY278" fmla="*/ 309070 h 507826"/>
              <a:gd name="connsiteX279" fmla="*/ 963243 w 1025140"/>
              <a:gd name="connsiteY279" fmla="*/ 326642 h 507826"/>
              <a:gd name="connsiteX280" fmla="*/ 958737 w 1025140"/>
              <a:gd name="connsiteY280" fmla="*/ 324413 h 507826"/>
              <a:gd name="connsiteX281" fmla="*/ 958737 w 1025140"/>
              <a:gd name="connsiteY281" fmla="*/ 330137 h 507826"/>
              <a:gd name="connsiteX282" fmla="*/ 964338 w 1025140"/>
              <a:gd name="connsiteY282" fmla="*/ 330137 h 507826"/>
              <a:gd name="connsiteX283" fmla="*/ 964338 w 1025140"/>
              <a:gd name="connsiteY283" fmla="*/ 329679 h 507826"/>
              <a:gd name="connsiteX284" fmla="*/ 963243 w 1025140"/>
              <a:gd name="connsiteY284" fmla="*/ 326642 h 507826"/>
              <a:gd name="connsiteX285" fmla="*/ 977254 w 1025140"/>
              <a:gd name="connsiteY285" fmla="*/ 333573 h 507826"/>
              <a:gd name="connsiteX286" fmla="*/ 984570 w 1025140"/>
              <a:gd name="connsiteY286" fmla="*/ 353954 h 507826"/>
              <a:gd name="connsiteX287" fmla="*/ 967935 w 1025140"/>
              <a:gd name="connsiteY287" fmla="*/ 381017 h 507826"/>
              <a:gd name="connsiteX288" fmla="*/ 965251 w 1025140"/>
              <a:gd name="connsiteY288" fmla="*/ 376396 h 507826"/>
              <a:gd name="connsiteX289" fmla="*/ 967465 w 1025140"/>
              <a:gd name="connsiteY289" fmla="*/ 381494 h 507826"/>
              <a:gd name="connsiteX290" fmla="*/ 958051 w 1025140"/>
              <a:gd name="connsiteY290" fmla="*/ 384068 h 507826"/>
              <a:gd name="connsiteX291" fmla="*/ 854713 w 1025140"/>
              <a:gd name="connsiteY291" fmla="*/ 384068 h 507826"/>
              <a:gd name="connsiteX292" fmla="*/ 854484 w 1025140"/>
              <a:gd name="connsiteY292" fmla="*/ 384068 h 507826"/>
              <a:gd name="connsiteX293" fmla="*/ 853570 w 1025140"/>
              <a:gd name="connsiteY293" fmla="*/ 384068 h 507826"/>
              <a:gd name="connsiteX294" fmla="*/ 852082 w 1025140"/>
              <a:gd name="connsiteY294" fmla="*/ 384068 h 507826"/>
              <a:gd name="connsiteX295" fmla="*/ 851969 w 1025140"/>
              <a:gd name="connsiteY295" fmla="*/ 378342 h 507826"/>
              <a:gd name="connsiteX296" fmla="*/ 851969 w 1025140"/>
              <a:gd name="connsiteY296" fmla="*/ 372846 h 507826"/>
              <a:gd name="connsiteX297" fmla="*/ 853455 w 1025140"/>
              <a:gd name="connsiteY297" fmla="*/ 372846 h 507826"/>
              <a:gd name="connsiteX298" fmla="*/ 853911 w 1025140"/>
              <a:gd name="connsiteY298" fmla="*/ 372846 h 507826"/>
              <a:gd name="connsiteX299" fmla="*/ 958165 w 1025140"/>
              <a:gd name="connsiteY299" fmla="*/ 372846 h 507826"/>
              <a:gd name="connsiteX300" fmla="*/ 962509 w 1025140"/>
              <a:gd name="connsiteY300" fmla="*/ 371702 h 507826"/>
              <a:gd name="connsiteX301" fmla="*/ 963081 w 1025140"/>
              <a:gd name="connsiteY301" fmla="*/ 371357 h 507826"/>
              <a:gd name="connsiteX302" fmla="*/ 973140 w 1025140"/>
              <a:gd name="connsiteY302" fmla="*/ 354183 h 507826"/>
              <a:gd name="connsiteX303" fmla="*/ 968568 w 1025140"/>
              <a:gd name="connsiteY303" fmla="*/ 341130 h 507826"/>
              <a:gd name="connsiteX304" fmla="*/ 958394 w 1025140"/>
              <a:gd name="connsiteY304" fmla="*/ 335977 h 507826"/>
              <a:gd name="connsiteX305" fmla="*/ 952792 w 1025140"/>
              <a:gd name="connsiteY305" fmla="*/ 330137 h 507826"/>
              <a:gd name="connsiteX306" fmla="*/ 952792 w 1025140"/>
              <a:gd name="connsiteY306" fmla="*/ 329794 h 507826"/>
              <a:gd name="connsiteX307" fmla="*/ 948106 w 1025140"/>
              <a:gd name="connsiteY307" fmla="*/ 316627 h 507826"/>
              <a:gd name="connsiteX308" fmla="*/ 937817 w 1025140"/>
              <a:gd name="connsiteY308" fmla="*/ 311588 h 507826"/>
              <a:gd name="connsiteX309" fmla="*/ 934731 w 1025140"/>
              <a:gd name="connsiteY309" fmla="*/ 311933 h 507826"/>
              <a:gd name="connsiteX310" fmla="*/ 929815 w 1025140"/>
              <a:gd name="connsiteY310" fmla="*/ 310902 h 507826"/>
              <a:gd name="connsiteX311" fmla="*/ 927643 w 1025140"/>
              <a:gd name="connsiteY311" fmla="*/ 306322 h 507826"/>
              <a:gd name="connsiteX312" fmla="*/ 927643 w 1025140"/>
              <a:gd name="connsiteY312" fmla="*/ 305405 h 507826"/>
              <a:gd name="connsiteX313" fmla="*/ 919870 w 1025140"/>
              <a:gd name="connsiteY313" fmla="*/ 283650 h 507826"/>
              <a:gd name="connsiteX314" fmla="*/ 902037 w 1025140"/>
              <a:gd name="connsiteY314" fmla="*/ 275064 h 507826"/>
              <a:gd name="connsiteX315" fmla="*/ 887291 w 1025140"/>
              <a:gd name="connsiteY315" fmla="*/ 280673 h 507826"/>
              <a:gd name="connsiteX316" fmla="*/ 877917 w 1025140"/>
              <a:gd name="connsiteY316" fmla="*/ 295444 h 507826"/>
              <a:gd name="connsiteX317" fmla="*/ 874832 w 1025140"/>
              <a:gd name="connsiteY317" fmla="*/ 298995 h 507826"/>
              <a:gd name="connsiteX318" fmla="*/ 870031 w 1025140"/>
              <a:gd name="connsiteY318" fmla="*/ 298995 h 507826"/>
              <a:gd name="connsiteX319" fmla="*/ 864771 w 1025140"/>
              <a:gd name="connsiteY319" fmla="*/ 297848 h 507826"/>
              <a:gd name="connsiteX320" fmla="*/ 851055 w 1025140"/>
              <a:gd name="connsiteY320" fmla="*/ 308841 h 507826"/>
              <a:gd name="connsiteX321" fmla="*/ 846939 w 1025140"/>
              <a:gd name="connsiteY321" fmla="*/ 312505 h 507826"/>
              <a:gd name="connsiteX322" fmla="*/ 826363 w 1025140"/>
              <a:gd name="connsiteY322" fmla="*/ 342274 h 507826"/>
              <a:gd name="connsiteX323" fmla="*/ 834136 w 1025140"/>
              <a:gd name="connsiteY323" fmla="*/ 364029 h 507826"/>
              <a:gd name="connsiteX324" fmla="*/ 851969 w 1025140"/>
              <a:gd name="connsiteY324" fmla="*/ 372617 h 507826"/>
              <a:gd name="connsiteX325" fmla="*/ 851969 w 1025140"/>
              <a:gd name="connsiteY325" fmla="*/ 372846 h 507826"/>
              <a:gd name="connsiteX326" fmla="*/ 851855 w 1025140"/>
              <a:gd name="connsiteY326" fmla="*/ 372846 h 507826"/>
              <a:gd name="connsiteX327" fmla="*/ 851969 w 1025140"/>
              <a:gd name="connsiteY327" fmla="*/ 378571 h 507826"/>
              <a:gd name="connsiteX328" fmla="*/ 851969 w 1025140"/>
              <a:gd name="connsiteY328" fmla="*/ 384068 h 507826"/>
              <a:gd name="connsiteX329" fmla="*/ 825563 w 1025140"/>
              <a:gd name="connsiteY329" fmla="*/ 371586 h 507826"/>
              <a:gd name="connsiteX330" fmla="*/ 815046 w 1025140"/>
              <a:gd name="connsiteY330" fmla="*/ 342390 h 507826"/>
              <a:gd name="connsiteX331" fmla="*/ 844539 w 1025140"/>
              <a:gd name="connsiteY331" fmla="*/ 301513 h 507826"/>
              <a:gd name="connsiteX332" fmla="*/ 844643 w 1025140"/>
              <a:gd name="connsiteY332" fmla="*/ 301973 h 507826"/>
              <a:gd name="connsiteX333" fmla="*/ 840424 w 1025140"/>
              <a:gd name="connsiteY333" fmla="*/ 305176 h 507826"/>
              <a:gd name="connsiteX334" fmla="*/ 845796 w 1025140"/>
              <a:gd name="connsiteY334" fmla="*/ 307124 h 507826"/>
              <a:gd name="connsiteX335" fmla="*/ 844643 w 1025140"/>
              <a:gd name="connsiteY335" fmla="*/ 301973 h 507826"/>
              <a:gd name="connsiteX336" fmla="*/ 865001 w 1025140"/>
              <a:gd name="connsiteY336" fmla="*/ 286513 h 507826"/>
              <a:gd name="connsiteX337" fmla="*/ 870125 w 1025140"/>
              <a:gd name="connsiteY337" fmla="*/ 287621 h 507826"/>
              <a:gd name="connsiteX338" fmla="*/ 867173 w 1025140"/>
              <a:gd name="connsiteY338" fmla="*/ 292238 h 507826"/>
              <a:gd name="connsiteX339" fmla="*/ 872660 w 1025140"/>
              <a:gd name="connsiteY339" fmla="*/ 293841 h 507826"/>
              <a:gd name="connsiteX340" fmla="*/ 875059 w 1025140"/>
              <a:gd name="connsiteY340" fmla="*/ 288688 h 507826"/>
              <a:gd name="connsiteX341" fmla="*/ 870125 w 1025140"/>
              <a:gd name="connsiteY341" fmla="*/ 287621 h 507826"/>
              <a:gd name="connsiteX342" fmla="*/ 880203 w 1025140"/>
              <a:gd name="connsiteY342" fmla="*/ 271858 h 507826"/>
              <a:gd name="connsiteX343" fmla="*/ 902266 w 1025140"/>
              <a:gd name="connsiteY343" fmla="*/ 263613 h 507826"/>
              <a:gd name="connsiteX344" fmla="*/ 548723 w 1025140"/>
              <a:gd name="connsiteY344" fmla="*/ 206910 h 507826"/>
              <a:gd name="connsiteX345" fmla="*/ 550935 w 1025140"/>
              <a:gd name="connsiteY345" fmla="*/ 207507 h 507826"/>
              <a:gd name="connsiteX346" fmla="*/ 551054 w 1025140"/>
              <a:gd name="connsiteY346" fmla="*/ 208997 h 507826"/>
              <a:gd name="connsiteX347" fmla="*/ 549344 w 1025140"/>
              <a:gd name="connsiteY347" fmla="*/ 211943 h 507826"/>
              <a:gd name="connsiteX348" fmla="*/ 548861 w 1025140"/>
              <a:gd name="connsiteY348" fmla="*/ 211825 h 507826"/>
              <a:gd name="connsiteX349" fmla="*/ 548471 w 1025140"/>
              <a:gd name="connsiteY349" fmla="*/ 206935 h 507826"/>
              <a:gd name="connsiteX350" fmla="*/ 856763 w 1025140"/>
              <a:gd name="connsiteY350" fmla="*/ 186791 h 507826"/>
              <a:gd name="connsiteX351" fmla="*/ 856656 w 1025140"/>
              <a:gd name="connsiteY351" fmla="*/ 186898 h 507826"/>
              <a:gd name="connsiteX352" fmla="*/ 856656 w 1025140"/>
              <a:gd name="connsiteY352" fmla="*/ 186800 h 507826"/>
              <a:gd name="connsiteX353" fmla="*/ 856771 w 1025140"/>
              <a:gd name="connsiteY353" fmla="*/ 186783 h 507826"/>
              <a:gd name="connsiteX354" fmla="*/ 856771 w 1025140"/>
              <a:gd name="connsiteY354" fmla="*/ 186790 h 507826"/>
              <a:gd name="connsiteX355" fmla="*/ 856763 w 1025140"/>
              <a:gd name="connsiteY355" fmla="*/ 186791 h 507826"/>
              <a:gd name="connsiteX356" fmla="*/ 578534 w 1025140"/>
              <a:gd name="connsiteY356" fmla="*/ 185180 h 507826"/>
              <a:gd name="connsiteX357" fmla="*/ 601180 w 1025140"/>
              <a:gd name="connsiteY357" fmla="*/ 196758 h 507826"/>
              <a:gd name="connsiteX358" fmla="*/ 596939 w 1025140"/>
              <a:gd name="connsiteY358" fmla="*/ 198690 h 507826"/>
              <a:gd name="connsiteX359" fmla="*/ 601282 w 1025140"/>
              <a:gd name="connsiteY359" fmla="*/ 202469 h 507826"/>
              <a:gd name="connsiteX360" fmla="*/ 605855 w 1025140"/>
              <a:gd name="connsiteY360" fmla="*/ 199149 h 507826"/>
              <a:gd name="connsiteX361" fmla="*/ 601180 w 1025140"/>
              <a:gd name="connsiteY361" fmla="*/ 196758 h 507826"/>
              <a:gd name="connsiteX362" fmla="*/ 622316 w 1025140"/>
              <a:gd name="connsiteY362" fmla="*/ 187126 h 507826"/>
              <a:gd name="connsiteX363" fmla="*/ 645736 w 1025140"/>
              <a:gd name="connsiteY363" fmla="*/ 196544 h 507826"/>
              <a:gd name="connsiteX364" fmla="*/ 654436 w 1025140"/>
              <a:gd name="connsiteY364" fmla="*/ 215958 h 507826"/>
              <a:gd name="connsiteX365" fmla="*/ 651466 w 1025140"/>
              <a:gd name="connsiteY365" fmla="*/ 214033 h 507826"/>
              <a:gd name="connsiteX366" fmla="*/ 651352 w 1025140"/>
              <a:gd name="connsiteY366" fmla="*/ 214033 h 507826"/>
              <a:gd name="connsiteX367" fmla="*/ 650207 w 1025140"/>
              <a:gd name="connsiteY367" fmla="*/ 214033 h 507826"/>
              <a:gd name="connsiteX368" fmla="*/ 650207 w 1025140"/>
              <a:gd name="connsiteY368" fmla="*/ 219758 h 507826"/>
              <a:gd name="connsiteX369" fmla="*/ 656037 w 1025140"/>
              <a:gd name="connsiteY369" fmla="*/ 219530 h 507826"/>
              <a:gd name="connsiteX370" fmla="*/ 654436 w 1025140"/>
              <a:gd name="connsiteY370" fmla="*/ 215958 h 507826"/>
              <a:gd name="connsiteX371" fmla="*/ 679081 w 1025140"/>
              <a:gd name="connsiteY371" fmla="*/ 231925 h 507826"/>
              <a:gd name="connsiteX372" fmla="*/ 677644 w 1025140"/>
              <a:gd name="connsiteY372" fmla="*/ 231095 h 507826"/>
              <a:gd name="connsiteX373" fmla="*/ 676621 w 1025140"/>
              <a:gd name="connsiteY373" fmla="*/ 236669 h 507826"/>
              <a:gd name="connsiteX374" fmla="*/ 676501 w 1025140"/>
              <a:gd name="connsiteY374" fmla="*/ 236819 h 507826"/>
              <a:gd name="connsiteX375" fmla="*/ 675472 w 1025140"/>
              <a:gd name="connsiteY375" fmla="*/ 242430 h 507826"/>
              <a:gd name="connsiteX376" fmla="*/ 671241 w 1025140"/>
              <a:gd name="connsiteY376" fmla="*/ 239109 h 507826"/>
              <a:gd name="connsiteX377" fmla="*/ 650893 w 1025140"/>
              <a:gd name="connsiteY377" fmla="*/ 225941 h 507826"/>
              <a:gd name="connsiteX378" fmla="*/ 651009 w 1025140"/>
              <a:gd name="connsiteY378" fmla="*/ 225941 h 507826"/>
              <a:gd name="connsiteX379" fmla="*/ 650893 w 1025140"/>
              <a:gd name="connsiteY379" fmla="*/ 220216 h 507826"/>
              <a:gd name="connsiteX380" fmla="*/ 650893 w 1025140"/>
              <a:gd name="connsiteY380" fmla="*/ 225941 h 507826"/>
              <a:gd name="connsiteX381" fmla="*/ 649866 w 1025140"/>
              <a:gd name="connsiteY381" fmla="*/ 225941 h 507826"/>
              <a:gd name="connsiteX382" fmla="*/ 644036 w 1025140"/>
              <a:gd name="connsiteY382" fmla="*/ 220446 h 507826"/>
              <a:gd name="connsiteX383" fmla="*/ 621745 w 1025140"/>
              <a:gd name="connsiteY383" fmla="*/ 199033 h 507826"/>
              <a:gd name="connsiteX384" fmla="*/ 604940 w 1025140"/>
              <a:gd name="connsiteY384" fmla="*/ 206592 h 507826"/>
              <a:gd name="connsiteX385" fmla="*/ 600368 w 1025140"/>
              <a:gd name="connsiteY385" fmla="*/ 208538 h 507826"/>
              <a:gd name="connsiteX386" fmla="*/ 596024 w 1025140"/>
              <a:gd name="connsiteY386" fmla="*/ 206134 h 507826"/>
              <a:gd name="connsiteX387" fmla="*/ 577963 w 1025140"/>
              <a:gd name="connsiteY387" fmla="*/ 196858 h 507826"/>
              <a:gd name="connsiteX388" fmla="*/ 556357 w 1025140"/>
              <a:gd name="connsiteY388" fmla="*/ 213920 h 507826"/>
              <a:gd name="connsiteX389" fmla="*/ 551329 w 1025140"/>
              <a:gd name="connsiteY389" fmla="*/ 218270 h 507826"/>
              <a:gd name="connsiteX390" fmla="*/ 548927 w 1025140"/>
              <a:gd name="connsiteY390" fmla="*/ 218500 h 507826"/>
              <a:gd name="connsiteX391" fmla="*/ 545613 w 1025140"/>
              <a:gd name="connsiteY391" fmla="*/ 217698 h 507826"/>
              <a:gd name="connsiteX392" fmla="*/ 528809 w 1025140"/>
              <a:gd name="connsiteY392" fmla="*/ 213232 h 507826"/>
              <a:gd name="connsiteX393" fmla="*/ 496573 w 1025140"/>
              <a:gd name="connsiteY393" fmla="*/ 237621 h 507826"/>
              <a:gd name="connsiteX394" fmla="*/ 491086 w 1025140"/>
              <a:gd name="connsiteY394" fmla="*/ 241742 h 507826"/>
              <a:gd name="connsiteX395" fmla="*/ 458049 w 1025140"/>
              <a:gd name="connsiteY395" fmla="*/ 275292 h 507826"/>
              <a:gd name="connsiteX396" fmla="*/ 486170 w 1025140"/>
              <a:gd name="connsiteY396" fmla="*/ 308496 h 507826"/>
              <a:gd name="connsiteX397" fmla="*/ 486513 w 1025140"/>
              <a:gd name="connsiteY397" fmla="*/ 308496 h 507826"/>
              <a:gd name="connsiteX398" fmla="*/ 489942 w 1025140"/>
              <a:gd name="connsiteY398" fmla="*/ 308841 h 507826"/>
              <a:gd name="connsiteX399" fmla="*/ 667697 w 1025140"/>
              <a:gd name="connsiteY399" fmla="*/ 308841 h 507826"/>
              <a:gd name="connsiteX400" fmla="*/ 668269 w 1025140"/>
              <a:gd name="connsiteY400" fmla="*/ 308841 h 507826"/>
              <a:gd name="connsiteX401" fmla="*/ 668499 w 1025140"/>
              <a:gd name="connsiteY401" fmla="*/ 308841 h 507826"/>
              <a:gd name="connsiteX402" fmla="*/ 669526 w 1025140"/>
              <a:gd name="connsiteY402" fmla="*/ 308841 h 507826"/>
              <a:gd name="connsiteX403" fmla="*/ 703020 w 1025140"/>
              <a:gd name="connsiteY403" fmla="*/ 275292 h 507826"/>
              <a:gd name="connsiteX404" fmla="*/ 675585 w 1025140"/>
              <a:gd name="connsiteY404" fmla="*/ 242315 h 507826"/>
              <a:gd name="connsiteX405" fmla="*/ 676614 w 1025140"/>
              <a:gd name="connsiteY405" fmla="*/ 236704 h 507826"/>
              <a:gd name="connsiteX406" fmla="*/ 676621 w 1025140"/>
              <a:gd name="connsiteY406" fmla="*/ 236669 h 507826"/>
              <a:gd name="connsiteX407" fmla="*/ 676957 w 1025140"/>
              <a:gd name="connsiteY407" fmla="*/ 236247 h 507826"/>
              <a:gd name="connsiteX408" fmla="*/ 682215 w 1025140"/>
              <a:gd name="connsiteY408" fmla="*/ 233956 h 507826"/>
              <a:gd name="connsiteX409" fmla="*/ 679081 w 1025140"/>
              <a:gd name="connsiteY409" fmla="*/ 231925 h 507826"/>
              <a:gd name="connsiteX410" fmla="*/ 703992 w 1025140"/>
              <a:gd name="connsiteY410" fmla="*/ 246322 h 507826"/>
              <a:gd name="connsiteX411" fmla="*/ 714566 w 1025140"/>
              <a:gd name="connsiteY411" fmla="*/ 275292 h 507826"/>
              <a:gd name="connsiteX412" fmla="*/ 669642 w 1025140"/>
              <a:gd name="connsiteY412" fmla="*/ 320290 h 507826"/>
              <a:gd name="connsiteX413" fmla="*/ 668726 w 1025140"/>
              <a:gd name="connsiteY413" fmla="*/ 320290 h 507826"/>
              <a:gd name="connsiteX414" fmla="*/ 668269 w 1025140"/>
              <a:gd name="connsiteY414" fmla="*/ 320290 h 507826"/>
              <a:gd name="connsiteX415" fmla="*/ 490285 w 1025140"/>
              <a:gd name="connsiteY415" fmla="*/ 320290 h 507826"/>
              <a:gd name="connsiteX416" fmla="*/ 484455 w 1025140"/>
              <a:gd name="connsiteY416" fmla="*/ 319717 h 507826"/>
              <a:gd name="connsiteX417" fmla="*/ 484493 w 1025140"/>
              <a:gd name="connsiteY417" fmla="*/ 319547 h 507826"/>
              <a:gd name="connsiteX418" fmla="*/ 484798 w 1025140"/>
              <a:gd name="connsiteY418" fmla="*/ 319717 h 507826"/>
              <a:gd name="connsiteX419" fmla="*/ 485713 w 1025140"/>
              <a:gd name="connsiteY419" fmla="*/ 314107 h 507826"/>
              <a:gd name="connsiteX420" fmla="*/ 484493 w 1025140"/>
              <a:gd name="connsiteY420" fmla="*/ 319547 h 507826"/>
              <a:gd name="connsiteX421" fmla="*/ 457920 w 1025140"/>
              <a:gd name="connsiteY421" fmla="*/ 304632 h 507826"/>
              <a:gd name="connsiteX422" fmla="*/ 447075 w 1025140"/>
              <a:gd name="connsiteY422" fmla="*/ 275292 h 507826"/>
              <a:gd name="connsiteX423" fmla="*/ 460094 w 1025140"/>
              <a:gd name="connsiteY423" fmla="*/ 243603 h 507826"/>
              <a:gd name="connsiteX424" fmla="*/ 487766 w 1025140"/>
              <a:gd name="connsiteY424" fmla="*/ 231891 h 507826"/>
              <a:gd name="connsiteX425" fmla="*/ 486056 w 1025140"/>
              <a:gd name="connsiteY425" fmla="*/ 234415 h 507826"/>
              <a:gd name="connsiteX426" fmla="*/ 491543 w 1025140"/>
              <a:gd name="connsiteY426" fmla="*/ 236018 h 507826"/>
              <a:gd name="connsiteX427" fmla="*/ 491543 w 1025140"/>
              <a:gd name="connsiteY427" fmla="*/ 230293 h 507826"/>
              <a:gd name="connsiteX428" fmla="*/ 487766 w 1025140"/>
              <a:gd name="connsiteY428" fmla="*/ 231891 h 507826"/>
              <a:gd name="connsiteX429" fmla="*/ 501960 w 1025140"/>
              <a:gd name="connsiteY429" fmla="*/ 210956 h 507826"/>
              <a:gd name="connsiteX430" fmla="*/ 529266 w 1025140"/>
              <a:gd name="connsiteY430" fmla="*/ 201667 h 507826"/>
              <a:gd name="connsiteX431" fmla="*/ 548415 w 1025140"/>
              <a:gd name="connsiteY431" fmla="*/ 206828 h 507826"/>
              <a:gd name="connsiteX432" fmla="*/ 545726 w 1025140"/>
              <a:gd name="connsiteY432" fmla="*/ 211057 h 507826"/>
              <a:gd name="connsiteX433" fmla="*/ 548861 w 1025140"/>
              <a:gd name="connsiteY433" fmla="*/ 211825 h 507826"/>
              <a:gd name="connsiteX434" fmla="*/ 548927 w 1025140"/>
              <a:gd name="connsiteY434" fmla="*/ 212660 h 507826"/>
              <a:gd name="connsiteX435" fmla="*/ 549344 w 1025140"/>
              <a:gd name="connsiteY435" fmla="*/ 211943 h 507826"/>
              <a:gd name="connsiteX436" fmla="*/ 551329 w 1025140"/>
              <a:gd name="connsiteY436" fmla="*/ 212430 h 507826"/>
              <a:gd name="connsiteX437" fmla="*/ 551054 w 1025140"/>
              <a:gd name="connsiteY437" fmla="*/ 208997 h 507826"/>
              <a:gd name="connsiteX438" fmla="*/ 551786 w 1025140"/>
              <a:gd name="connsiteY438" fmla="*/ 207737 h 507826"/>
              <a:gd name="connsiteX439" fmla="*/ 550935 w 1025140"/>
              <a:gd name="connsiteY439" fmla="*/ 207507 h 507826"/>
              <a:gd name="connsiteX440" fmla="*/ 550870 w 1025140"/>
              <a:gd name="connsiteY440" fmla="*/ 206706 h 507826"/>
              <a:gd name="connsiteX441" fmla="*/ 548723 w 1025140"/>
              <a:gd name="connsiteY441" fmla="*/ 206910 h 507826"/>
              <a:gd name="connsiteX442" fmla="*/ 548415 w 1025140"/>
              <a:gd name="connsiteY442" fmla="*/ 206828 h 507826"/>
              <a:gd name="connsiteX443" fmla="*/ 557502 w 1025140"/>
              <a:gd name="connsiteY443" fmla="*/ 192536 h 507826"/>
              <a:gd name="connsiteX444" fmla="*/ 578534 w 1025140"/>
              <a:gd name="connsiteY444" fmla="*/ 185180 h 507826"/>
              <a:gd name="connsiteX445" fmla="*/ 1012997 w 1025140"/>
              <a:gd name="connsiteY445" fmla="*/ 184070 h 507826"/>
              <a:gd name="connsiteX446" fmla="*/ 1016086 w 1025140"/>
              <a:gd name="connsiteY446" fmla="*/ 199370 h 507826"/>
              <a:gd name="connsiteX447" fmla="*/ 1010976 w 1025140"/>
              <a:gd name="connsiteY447" fmla="*/ 211744 h 507826"/>
              <a:gd name="connsiteX448" fmla="*/ 1010976 w 1025140"/>
              <a:gd name="connsiteY448" fmla="*/ 212203 h 507826"/>
              <a:gd name="connsiteX449" fmla="*/ 1006518 w 1025140"/>
              <a:gd name="connsiteY449" fmla="*/ 217814 h 507826"/>
              <a:gd name="connsiteX450" fmla="*/ 988685 w 1025140"/>
              <a:gd name="connsiteY450" fmla="*/ 240484 h 507826"/>
              <a:gd name="connsiteX451" fmla="*/ 995487 w 1025140"/>
              <a:gd name="connsiteY451" fmla="*/ 256915 h 507826"/>
              <a:gd name="connsiteX452" fmla="*/ 1001322 w 1025140"/>
              <a:gd name="connsiteY452" fmla="*/ 259338 h 507826"/>
              <a:gd name="connsiteX453" fmla="*/ 1011781 w 1025140"/>
              <a:gd name="connsiteY453" fmla="*/ 263680 h 507826"/>
              <a:gd name="connsiteX454" fmla="*/ 1011891 w 1025140"/>
              <a:gd name="connsiteY454" fmla="*/ 266532 h 507826"/>
              <a:gd name="connsiteX455" fmla="*/ 1011891 w 1025140"/>
              <a:gd name="connsiteY455" fmla="*/ 263727 h 507826"/>
              <a:gd name="connsiteX456" fmla="*/ 1011781 w 1025140"/>
              <a:gd name="connsiteY456" fmla="*/ 263680 h 507826"/>
              <a:gd name="connsiteX457" fmla="*/ 1011777 w 1025140"/>
              <a:gd name="connsiteY457" fmla="*/ 263613 h 507826"/>
              <a:gd name="connsiteX458" fmla="*/ 1013949 w 1025140"/>
              <a:gd name="connsiteY458" fmla="*/ 263613 h 507826"/>
              <a:gd name="connsiteX459" fmla="*/ 1014406 w 1025140"/>
              <a:gd name="connsiteY459" fmla="*/ 263613 h 507826"/>
              <a:gd name="connsiteX460" fmla="*/ 1016006 w 1025140"/>
              <a:gd name="connsiteY460" fmla="*/ 263613 h 507826"/>
              <a:gd name="connsiteX461" fmla="*/ 1025140 w 1025140"/>
              <a:gd name="connsiteY461" fmla="*/ 263613 h 507826"/>
              <a:gd name="connsiteX462" fmla="*/ 1022828 w 1025140"/>
              <a:gd name="connsiteY462" fmla="*/ 275062 h 507826"/>
              <a:gd name="connsiteX463" fmla="*/ 1016120 w 1025140"/>
              <a:gd name="connsiteY463" fmla="*/ 275062 h 507826"/>
              <a:gd name="connsiteX464" fmla="*/ 1015892 w 1025140"/>
              <a:gd name="connsiteY464" fmla="*/ 275062 h 507826"/>
              <a:gd name="connsiteX465" fmla="*/ 1014406 w 1025140"/>
              <a:gd name="connsiteY465" fmla="*/ 275062 h 507826"/>
              <a:gd name="connsiteX466" fmla="*/ 1012462 w 1025140"/>
              <a:gd name="connsiteY466" fmla="*/ 275062 h 507826"/>
              <a:gd name="connsiteX467" fmla="*/ 1012234 w 1025140"/>
              <a:gd name="connsiteY467" fmla="*/ 269338 h 507826"/>
              <a:gd name="connsiteX468" fmla="*/ 1012005 w 1025140"/>
              <a:gd name="connsiteY468" fmla="*/ 269453 h 507826"/>
              <a:gd name="connsiteX469" fmla="*/ 1011891 w 1025140"/>
              <a:gd name="connsiteY469" fmla="*/ 266533 h 507826"/>
              <a:gd name="connsiteX470" fmla="*/ 1011891 w 1025140"/>
              <a:gd name="connsiteY470" fmla="*/ 269453 h 507826"/>
              <a:gd name="connsiteX471" fmla="*/ 1012119 w 1025140"/>
              <a:gd name="connsiteY471" fmla="*/ 275178 h 507826"/>
              <a:gd name="connsiteX472" fmla="*/ 1011891 w 1025140"/>
              <a:gd name="connsiteY472" fmla="*/ 275178 h 507826"/>
              <a:gd name="connsiteX473" fmla="*/ 977254 w 1025140"/>
              <a:gd name="connsiteY473" fmla="*/ 240484 h 507826"/>
              <a:gd name="connsiteX474" fmla="*/ 984885 w 1025140"/>
              <a:gd name="connsiteY474" fmla="*/ 218786 h 507826"/>
              <a:gd name="connsiteX475" fmla="*/ 995139 w 1025140"/>
              <a:gd name="connsiteY475" fmla="*/ 212307 h 507826"/>
              <a:gd name="connsiteX476" fmla="*/ 1000783 w 1025140"/>
              <a:gd name="connsiteY476" fmla="*/ 208739 h 507826"/>
              <a:gd name="connsiteX477" fmla="*/ 999545 w 1025140"/>
              <a:gd name="connsiteY477" fmla="*/ 211744 h 507826"/>
              <a:gd name="connsiteX478" fmla="*/ 999545 w 1025140"/>
              <a:gd name="connsiteY478" fmla="*/ 212317 h 507826"/>
              <a:gd name="connsiteX479" fmla="*/ 1005261 w 1025140"/>
              <a:gd name="connsiteY479" fmla="*/ 212317 h 507826"/>
              <a:gd name="connsiteX480" fmla="*/ 1004003 w 1025140"/>
              <a:gd name="connsiteY480" fmla="*/ 206706 h 507826"/>
              <a:gd name="connsiteX481" fmla="*/ 1000783 w 1025140"/>
              <a:gd name="connsiteY481" fmla="*/ 208739 h 507826"/>
              <a:gd name="connsiteX482" fmla="*/ 1005732 w 1025140"/>
              <a:gd name="connsiteY482" fmla="*/ 196743 h 507826"/>
              <a:gd name="connsiteX483" fmla="*/ 1010534 w 1025140"/>
              <a:gd name="connsiteY483" fmla="*/ 185094 h 507826"/>
              <a:gd name="connsiteX484" fmla="*/ 306472 w 1025140"/>
              <a:gd name="connsiteY484" fmla="*/ 168921 h 507826"/>
              <a:gd name="connsiteX485" fmla="*/ 326949 w 1025140"/>
              <a:gd name="connsiteY485" fmla="*/ 175275 h 507826"/>
              <a:gd name="connsiteX486" fmla="*/ 336726 w 1025140"/>
              <a:gd name="connsiteY486" fmla="*/ 187531 h 507826"/>
              <a:gd name="connsiteX487" fmla="*/ 331850 w 1025140"/>
              <a:gd name="connsiteY487" fmla="*/ 188844 h 507826"/>
              <a:gd name="connsiteX488" fmla="*/ 334706 w 1025140"/>
              <a:gd name="connsiteY488" fmla="*/ 193767 h 507826"/>
              <a:gd name="connsiteX489" fmla="*/ 339966 w 1025140"/>
              <a:gd name="connsiteY489" fmla="*/ 191592 h 507826"/>
              <a:gd name="connsiteX490" fmla="*/ 336726 w 1025140"/>
              <a:gd name="connsiteY490" fmla="*/ 187531 h 507826"/>
              <a:gd name="connsiteX491" fmla="*/ 342481 w 1025140"/>
              <a:gd name="connsiteY491" fmla="*/ 185981 h 507826"/>
              <a:gd name="connsiteX492" fmla="*/ 357683 w 1025140"/>
              <a:gd name="connsiteY492" fmla="*/ 192293 h 507826"/>
              <a:gd name="connsiteX493" fmla="*/ 361371 w 1025140"/>
              <a:gd name="connsiteY493" fmla="*/ 201282 h 507826"/>
              <a:gd name="connsiteX494" fmla="*/ 356197 w 1025140"/>
              <a:gd name="connsiteY494" fmla="*/ 202241 h 507826"/>
              <a:gd name="connsiteX495" fmla="*/ 358255 w 1025140"/>
              <a:gd name="connsiteY495" fmla="*/ 207623 h 507826"/>
              <a:gd name="connsiteX496" fmla="*/ 363972 w 1025140"/>
              <a:gd name="connsiteY496" fmla="*/ 207623 h 507826"/>
              <a:gd name="connsiteX497" fmla="*/ 361371 w 1025140"/>
              <a:gd name="connsiteY497" fmla="*/ 201282 h 507826"/>
              <a:gd name="connsiteX498" fmla="*/ 369801 w 1025140"/>
              <a:gd name="connsiteY498" fmla="*/ 199721 h 507826"/>
              <a:gd name="connsiteX499" fmla="*/ 407410 w 1025140"/>
              <a:gd name="connsiteY499" fmla="*/ 237392 h 507826"/>
              <a:gd name="connsiteX500" fmla="*/ 369801 w 1025140"/>
              <a:gd name="connsiteY500" fmla="*/ 275062 h 507826"/>
              <a:gd name="connsiteX501" fmla="*/ 243828 w 1025140"/>
              <a:gd name="connsiteY501" fmla="*/ 275062 h 507826"/>
              <a:gd name="connsiteX502" fmla="*/ 243600 w 1025140"/>
              <a:gd name="connsiteY502" fmla="*/ 275062 h 507826"/>
              <a:gd name="connsiteX503" fmla="*/ 242114 w 1025140"/>
              <a:gd name="connsiteY503" fmla="*/ 275062 h 507826"/>
              <a:gd name="connsiteX504" fmla="*/ 240170 w 1025140"/>
              <a:gd name="connsiteY504" fmla="*/ 275062 h 507826"/>
              <a:gd name="connsiteX505" fmla="*/ 239942 w 1025140"/>
              <a:gd name="connsiteY505" fmla="*/ 269338 h 507826"/>
              <a:gd name="connsiteX506" fmla="*/ 239713 w 1025140"/>
              <a:gd name="connsiteY506" fmla="*/ 269453 h 507826"/>
              <a:gd name="connsiteX507" fmla="*/ 239599 w 1025140"/>
              <a:gd name="connsiteY507" fmla="*/ 266533 h 507826"/>
              <a:gd name="connsiteX508" fmla="*/ 239599 w 1025140"/>
              <a:gd name="connsiteY508" fmla="*/ 263727 h 507826"/>
              <a:gd name="connsiteX509" fmla="*/ 239487 w 1025140"/>
              <a:gd name="connsiteY509" fmla="*/ 263680 h 507826"/>
              <a:gd name="connsiteX510" fmla="*/ 239486 w 1025140"/>
              <a:gd name="connsiteY510" fmla="*/ 263613 h 507826"/>
              <a:gd name="connsiteX511" fmla="*/ 241658 w 1025140"/>
              <a:gd name="connsiteY511" fmla="*/ 263613 h 507826"/>
              <a:gd name="connsiteX512" fmla="*/ 242114 w 1025140"/>
              <a:gd name="connsiteY512" fmla="*/ 263613 h 507826"/>
              <a:gd name="connsiteX513" fmla="*/ 243714 w 1025140"/>
              <a:gd name="connsiteY513" fmla="*/ 263613 h 507826"/>
              <a:gd name="connsiteX514" fmla="*/ 369458 w 1025140"/>
              <a:gd name="connsiteY514" fmla="*/ 263613 h 507826"/>
              <a:gd name="connsiteX515" fmla="*/ 369686 w 1025140"/>
              <a:gd name="connsiteY515" fmla="*/ 263613 h 507826"/>
              <a:gd name="connsiteX516" fmla="*/ 395864 w 1025140"/>
              <a:gd name="connsiteY516" fmla="*/ 237392 h 507826"/>
              <a:gd name="connsiteX517" fmla="*/ 369686 w 1025140"/>
              <a:gd name="connsiteY517" fmla="*/ 211172 h 507826"/>
              <a:gd name="connsiteX518" fmla="*/ 360198 w 1025140"/>
              <a:gd name="connsiteY518" fmla="*/ 212889 h 507826"/>
              <a:gd name="connsiteX519" fmla="*/ 354827 w 1025140"/>
              <a:gd name="connsiteY519" fmla="*/ 212203 h 507826"/>
              <a:gd name="connsiteX520" fmla="*/ 352425 w 1025140"/>
              <a:gd name="connsiteY520" fmla="*/ 207394 h 507826"/>
              <a:gd name="connsiteX521" fmla="*/ 342365 w 1025140"/>
              <a:gd name="connsiteY521" fmla="*/ 197318 h 507826"/>
              <a:gd name="connsiteX522" fmla="*/ 337451 w 1025140"/>
              <a:gd name="connsiteY522" fmla="*/ 198692 h 507826"/>
              <a:gd name="connsiteX523" fmla="*/ 332763 w 1025140"/>
              <a:gd name="connsiteY523" fmla="*/ 199149 h 507826"/>
              <a:gd name="connsiteX524" fmla="*/ 329335 w 1025140"/>
              <a:gd name="connsiteY524" fmla="*/ 195829 h 507826"/>
              <a:gd name="connsiteX525" fmla="*/ 306472 w 1025140"/>
              <a:gd name="connsiteY525" fmla="*/ 180372 h 507826"/>
              <a:gd name="connsiteX526" fmla="*/ 287496 w 1025140"/>
              <a:gd name="connsiteY526" fmla="*/ 189303 h 507826"/>
              <a:gd name="connsiteX527" fmla="*/ 279837 w 1025140"/>
              <a:gd name="connsiteY527" fmla="*/ 190334 h 507826"/>
              <a:gd name="connsiteX528" fmla="*/ 264748 w 1025140"/>
              <a:gd name="connsiteY528" fmla="*/ 185524 h 507826"/>
              <a:gd name="connsiteX529" fmla="*/ 238684 w 1025140"/>
              <a:gd name="connsiteY529" fmla="*/ 211744 h 507826"/>
              <a:gd name="connsiteX530" fmla="*/ 238684 w 1025140"/>
              <a:gd name="connsiteY530" fmla="*/ 212203 h 507826"/>
              <a:gd name="connsiteX531" fmla="*/ 234226 w 1025140"/>
              <a:gd name="connsiteY531" fmla="*/ 217814 h 507826"/>
              <a:gd name="connsiteX532" fmla="*/ 216393 w 1025140"/>
              <a:gd name="connsiteY532" fmla="*/ 240484 h 507826"/>
              <a:gd name="connsiteX533" fmla="*/ 223196 w 1025140"/>
              <a:gd name="connsiteY533" fmla="*/ 256915 h 507826"/>
              <a:gd name="connsiteX534" fmla="*/ 239487 w 1025140"/>
              <a:gd name="connsiteY534" fmla="*/ 263680 h 507826"/>
              <a:gd name="connsiteX535" fmla="*/ 239599 w 1025140"/>
              <a:gd name="connsiteY535" fmla="*/ 266533 h 507826"/>
              <a:gd name="connsiteX536" fmla="*/ 239599 w 1025140"/>
              <a:gd name="connsiteY536" fmla="*/ 269453 h 507826"/>
              <a:gd name="connsiteX537" fmla="*/ 239829 w 1025140"/>
              <a:gd name="connsiteY537" fmla="*/ 275178 h 507826"/>
              <a:gd name="connsiteX538" fmla="*/ 239599 w 1025140"/>
              <a:gd name="connsiteY538" fmla="*/ 275178 h 507826"/>
              <a:gd name="connsiteX539" fmla="*/ 204963 w 1025140"/>
              <a:gd name="connsiteY539" fmla="*/ 240484 h 507826"/>
              <a:gd name="connsiteX540" fmla="*/ 212593 w 1025140"/>
              <a:gd name="connsiteY540" fmla="*/ 218786 h 507826"/>
              <a:gd name="connsiteX541" fmla="*/ 228492 w 1025140"/>
              <a:gd name="connsiteY541" fmla="*/ 208739 h 507826"/>
              <a:gd name="connsiteX542" fmla="*/ 227253 w 1025140"/>
              <a:gd name="connsiteY542" fmla="*/ 211744 h 507826"/>
              <a:gd name="connsiteX543" fmla="*/ 227253 w 1025140"/>
              <a:gd name="connsiteY543" fmla="*/ 212317 h 507826"/>
              <a:gd name="connsiteX544" fmla="*/ 232970 w 1025140"/>
              <a:gd name="connsiteY544" fmla="*/ 212317 h 507826"/>
              <a:gd name="connsiteX545" fmla="*/ 231711 w 1025140"/>
              <a:gd name="connsiteY545" fmla="*/ 206706 h 507826"/>
              <a:gd name="connsiteX546" fmla="*/ 228492 w 1025140"/>
              <a:gd name="connsiteY546" fmla="*/ 208739 h 507826"/>
              <a:gd name="connsiteX547" fmla="*/ 238242 w 1025140"/>
              <a:gd name="connsiteY547" fmla="*/ 185094 h 507826"/>
              <a:gd name="connsiteX548" fmla="*/ 264748 w 1025140"/>
              <a:gd name="connsiteY548" fmla="*/ 174074 h 507826"/>
              <a:gd name="connsiteX549" fmla="*/ 283132 w 1025140"/>
              <a:gd name="connsiteY549" fmla="*/ 179889 h 507826"/>
              <a:gd name="connsiteX550" fmla="*/ 278694 w 1025140"/>
              <a:gd name="connsiteY550" fmla="*/ 181975 h 507826"/>
              <a:gd name="connsiteX551" fmla="*/ 283152 w 1025140"/>
              <a:gd name="connsiteY551" fmla="*/ 185638 h 507826"/>
              <a:gd name="connsiteX552" fmla="*/ 286467 w 1025140"/>
              <a:gd name="connsiteY552" fmla="*/ 180945 h 507826"/>
              <a:gd name="connsiteX553" fmla="*/ 283132 w 1025140"/>
              <a:gd name="connsiteY553" fmla="*/ 179889 h 507826"/>
              <a:gd name="connsiteX554" fmla="*/ 815389 w 1025140"/>
              <a:gd name="connsiteY554" fmla="*/ 146022 h 507826"/>
              <a:gd name="connsiteX555" fmla="*/ 833622 w 1025140"/>
              <a:gd name="connsiteY555" fmla="*/ 153177 h 507826"/>
              <a:gd name="connsiteX556" fmla="*/ 839862 w 1025140"/>
              <a:gd name="connsiteY556" fmla="*/ 165801 h 507826"/>
              <a:gd name="connsiteX557" fmla="*/ 838480 w 1025140"/>
              <a:gd name="connsiteY557" fmla="*/ 165257 h 507826"/>
              <a:gd name="connsiteX558" fmla="*/ 838138 w 1025140"/>
              <a:gd name="connsiteY558" fmla="*/ 165257 h 507826"/>
              <a:gd name="connsiteX559" fmla="*/ 836194 w 1025140"/>
              <a:gd name="connsiteY559" fmla="*/ 165372 h 507826"/>
              <a:gd name="connsiteX560" fmla="*/ 836537 w 1025140"/>
              <a:gd name="connsiteY560" fmla="*/ 171097 h 507826"/>
              <a:gd name="connsiteX561" fmla="*/ 842253 w 1025140"/>
              <a:gd name="connsiteY561" fmla="*/ 170638 h 507826"/>
              <a:gd name="connsiteX562" fmla="*/ 839862 w 1025140"/>
              <a:gd name="connsiteY562" fmla="*/ 165801 h 507826"/>
              <a:gd name="connsiteX563" fmla="*/ 854055 w 1025140"/>
              <a:gd name="connsiteY563" fmla="*/ 171383 h 507826"/>
              <a:gd name="connsiteX564" fmla="*/ 859231 w 1025140"/>
              <a:gd name="connsiteY564" fmla="*/ 182245 h 507826"/>
              <a:gd name="connsiteX565" fmla="*/ 856656 w 1025140"/>
              <a:gd name="connsiteY565" fmla="*/ 181174 h 507826"/>
              <a:gd name="connsiteX566" fmla="*/ 856656 w 1025140"/>
              <a:gd name="connsiteY566" fmla="*/ 186800 h 507826"/>
              <a:gd name="connsiteX567" fmla="*/ 856654 w 1025140"/>
              <a:gd name="connsiteY567" fmla="*/ 186800 h 507826"/>
              <a:gd name="connsiteX568" fmla="*/ 856542 w 1025140"/>
              <a:gd name="connsiteY568" fmla="*/ 181174 h 507826"/>
              <a:gd name="connsiteX569" fmla="*/ 855399 w 1025140"/>
              <a:gd name="connsiteY569" fmla="*/ 181174 h 507826"/>
              <a:gd name="connsiteX570" fmla="*/ 855399 w 1025140"/>
              <a:gd name="connsiteY570" fmla="*/ 186898 h 507826"/>
              <a:gd name="connsiteX571" fmla="*/ 856654 w 1025140"/>
              <a:gd name="connsiteY571" fmla="*/ 186800 h 507826"/>
              <a:gd name="connsiteX572" fmla="*/ 856656 w 1025140"/>
              <a:gd name="connsiteY572" fmla="*/ 186898 h 507826"/>
              <a:gd name="connsiteX573" fmla="*/ 856656 w 1025140"/>
              <a:gd name="connsiteY573" fmla="*/ 192509 h 507826"/>
              <a:gd name="connsiteX574" fmla="*/ 855742 w 1025140"/>
              <a:gd name="connsiteY574" fmla="*/ 192509 h 507826"/>
              <a:gd name="connsiteX575" fmla="*/ 849912 w 1025140"/>
              <a:gd name="connsiteY575" fmla="*/ 187241 h 507826"/>
              <a:gd name="connsiteX576" fmla="*/ 838717 w 1025140"/>
              <a:gd name="connsiteY576" fmla="*/ 176821 h 507826"/>
              <a:gd name="connsiteX577" fmla="*/ 838938 w 1025140"/>
              <a:gd name="connsiteY577" fmla="*/ 176821 h 507826"/>
              <a:gd name="connsiteX578" fmla="*/ 838595 w 1025140"/>
              <a:gd name="connsiteY578" fmla="*/ 170983 h 507826"/>
              <a:gd name="connsiteX579" fmla="*/ 838595 w 1025140"/>
              <a:gd name="connsiteY579" fmla="*/ 176708 h 507826"/>
              <a:gd name="connsiteX580" fmla="*/ 838717 w 1025140"/>
              <a:gd name="connsiteY580" fmla="*/ 176821 h 507826"/>
              <a:gd name="connsiteX581" fmla="*/ 836994 w 1025140"/>
              <a:gd name="connsiteY581" fmla="*/ 176821 h 507826"/>
              <a:gd name="connsiteX582" fmla="*/ 830936 w 1025140"/>
              <a:gd name="connsiteY582" fmla="*/ 171669 h 507826"/>
              <a:gd name="connsiteX583" fmla="*/ 815505 w 1025140"/>
              <a:gd name="connsiteY583" fmla="*/ 157472 h 507826"/>
              <a:gd name="connsiteX584" fmla="*/ 799957 w 1025140"/>
              <a:gd name="connsiteY584" fmla="*/ 173043 h 507826"/>
              <a:gd name="connsiteX585" fmla="*/ 799957 w 1025140"/>
              <a:gd name="connsiteY585" fmla="*/ 173501 h 507826"/>
              <a:gd name="connsiteX586" fmla="*/ 797329 w 1025140"/>
              <a:gd name="connsiteY586" fmla="*/ 178311 h 507826"/>
              <a:gd name="connsiteX587" fmla="*/ 791842 w 1025140"/>
              <a:gd name="connsiteY587" fmla="*/ 178769 h 507826"/>
              <a:gd name="connsiteX588" fmla="*/ 785553 w 1025140"/>
              <a:gd name="connsiteY588" fmla="*/ 177395 h 507826"/>
              <a:gd name="connsiteX589" fmla="*/ 770008 w 1025140"/>
              <a:gd name="connsiteY589" fmla="*/ 191937 h 507826"/>
              <a:gd name="connsiteX590" fmla="*/ 765893 w 1025140"/>
              <a:gd name="connsiteY590" fmla="*/ 197089 h 507826"/>
              <a:gd name="connsiteX591" fmla="*/ 756176 w 1025140"/>
              <a:gd name="connsiteY591" fmla="*/ 210141 h 507826"/>
              <a:gd name="connsiteX592" fmla="*/ 769778 w 1025140"/>
              <a:gd name="connsiteY592" fmla="*/ 223767 h 507826"/>
              <a:gd name="connsiteX593" fmla="*/ 769551 w 1025140"/>
              <a:gd name="connsiteY593" fmla="*/ 223767 h 507826"/>
              <a:gd name="connsiteX594" fmla="*/ 769778 w 1025140"/>
              <a:gd name="connsiteY594" fmla="*/ 229492 h 507826"/>
              <a:gd name="connsiteX595" fmla="*/ 769778 w 1025140"/>
              <a:gd name="connsiteY595" fmla="*/ 223767 h 507826"/>
              <a:gd name="connsiteX596" fmla="*/ 771037 w 1025140"/>
              <a:gd name="connsiteY596" fmla="*/ 223767 h 507826"/>
              <a:gd name="connsiteX597" fmla="*/ 771494 w 1025140"/>
              <a:gd name="connsiteY597" fmla="*/ 223767 h 507826"/>
              <a:gd name="connsiteX598" fmla="*/ 772523 w 1025140"/>
              <a:gd name="connsiteY598" fmla="*/ 223767 h 507826"/>
              <a:gd name="connsiteX599" fmla="*/ 856428 w 1025140"/>
              <a:gd name="connsiteY599" fmla="*/ 223767 h 507826"/>
              <a:gd name="connsiteX600" fmla="*/ 856656 w 1025140"/>
              <a:gd name="connsiteY600" fmla="*/ 223767 h 507826"/>
              <a:gd name="connsiteX601" fmla="*/ 872203 w 1025140"/>
              <a:gd name="connsiteY601" fmla="*/ 208195 h 507826"/>
              <a:gd name="connsiteX602" fmla="*/ 856656 w 1025140"/>
              <a:gd name="connsiteY602" fmla="*/ 192623 h 507826"/>
              <a:gd name="connsiteX603" fmla="*/ 856656 w 1025140"/>
              <a:gd name="connsiteY603" fmla="*/ 192509 h 507826"/>
              <a:gd name="connsiteX604" fmla="*/ 856771 w 1025140"/>
              <a:gd name="connsiteY604" fmla="*/ 192509 h 507826"/>
              <a:gd name="connsiteX605" fmla="*/ 856885 w 1025140"/>
              <a:gd name="connsiteY605" fmla="*/ 192509 h 507826"/>
              <a:gd name="connsiteX606" fmla="*/ 856771 w 1025140"/>
              <a:gd name="connsiteY606" fmla="*/ 186790 h 507826"/>
              <a:gd name="connsiteX607" fmla="*/ 861229 w 1025140"/>
              <a:gd name="connsiteY607" fmla="*/ 186440 h 507826"/>
              <a:gd name="connsiteX608" fmla="*/ 859231 w 1025140"/>
              <a:gd name="connsiteY608" fmla="*/ 182245 h 507826"/>
              <a:gd name="connsiteX609" fmla="*/ 875719 w 1025140"/>
              <a:gd name="connsiteY609" fmla="*/ 189102 h 507826"/>
              <a:gd name="connsiteX610" fmla="*/ 883634 w 1025140"/>
              <a:gd name="connsiteY610" fmla="*/ 208195 h 507826"/>
              <a:gd name="connsiteX611" fmla="*/ 856656 w 1025140"/>
              <a:gd name="connsiteY611" fmla="*/ 235216 h 507826"/>
              <a:gd name="connsiteX612" fmla="*/ 772523 w 1025140"/>
              <a:gd name="connsiteY612" fmla="*/ 235216 h 507826"/>
              <a:gd name="connsiteX613" fmla="*/ 772294 w 1025140"/>
              <a:gd name="connsiteY613" fmla="*/ 235216 h 507826"/>
              <a:gd name="connsiteX614" fmla="*/ 771380 w 1025140"/>
              <a:gd name="connsiteY614" fmla="*/ 235216 h 507826"/>
              <a:gd name="connsiteX615" fmla="*/ 770122 w 1025140"/>
              <a:gd name="connsiteY615" fmla="*/ 235216 h 507826"/>
              <a:gd name="connsiteX616" fmla="*/ 769894 w 1025140"/>
              <a:gd name="connsiteY616" fmla="*/ 235216 h 507826"/>
              <a:gd name="connsiteX617" fmla="*/ 744859 w 1025140"/>
              <a:gd name="connsiteY617" fmla="*/ 210141 h 507826"/>
              <a:gd name="connsiteX618" fmla="*/ 758858 w 1025140"/>
              <a:gd name="connsiteY618" fmla="*/ 191266 h 507826"/>
              <a:gd name="connsiteX619" fmla="*/ 764292 w 1025140"/>
              <a:gd name="connsiteY619" fmla="*/ 191592 h 507826"/>
              <a:gd name="connsiteX620" fmla="*/ 762692 w 1025140"/>
              <a:gd name="connsiteY620" fmla="*/ 186097 h 507826"/>
              <a:gd name="connsiteX621" fmla="*/ 758858 w 1025140"/>
              <a:gd name="connsiteY621" fmla="*/ 191266 h 507826"/>
              <a:gd name="connsiteX622" fmla="*/ 758577 w 1025140"/>
              <a:gd name="connsiteY622" fmla="*/ 191249 h 507826"/>
              <a:gd name="connsiteX623" fmla="*/ 785439 w 1025140"/>
              <a:gd name="connsiteY623" fmla="*/ 165945 h 507826"/>
              <a:gd name="connsiteX624" fmla="*/ 790883 w 1025140"/>
              <a:gd name="connsiteY624" fmla="*/ 167081 h 507826"/>
              <a:gd name="connsiteX625" fmla="*/ 788411 w 1025140"/>
              <a:gd name="connsiteY625" fmla="*/ 173043 h 507826"/>
              <a:gd name="connsiteX626" fmla="*/ 788411 w 1025140"/>
              <a:gd name="connsiteY626" fmla="*/ 173501 h 507826"/>
              <a:gd name="connsiteX627" fmla="*/ 794127 w 1025140"/>
              <a:gd name="connsiteY627" fmla="*/ 173501 h 507826"/>
              <a:gd name="connsiteX628" fmla="*/ 794327 w 1025140"/>
              <a:gd name="connsiteY628" fmla="*/ 173043 h 507826"/>
              <a:gd name="connsiteX629" fmla="*/ 796413 w 1025140"/>
              <a:gd name="connsiteY629" fmla="*/ 168235 h 507826"/>
              <a:gd name="connsiteX630" fmla="*/ 790883 w 1025140"/>
              <a:gd name="connsiteY630" fmla="*/ 167081 h 507826"/>
              <a:gd name="connsiteX631" fmla="*/ 796328 w 1025140"/>
              <a:gd name="connsiteY631" fmla="*/ 153950 h 507826"/>
              <a:gd name="connsiteX632" fmla="*/ 815389 w 1025140"/>
              <a:gd name="connsiteY632" fmla="*/ 146022 h 507826"/>
              <a:gd name="connsiteX633" fmla="*/ 585395 w 1025140"/>
              <a:gd name="connsiteY633" fmla="*/ 44459 h 507826"/>
              <a:gd name="connsiteX634" fmla="*/ 585621 w 1025140"/>
              <a:gd name="connsiteY634" fmla="*/ 44459 h 507826"/>
              <a:gd name="connsiteX635" fmla="*/ 585621 w 1025140"/>
              <a:gd name="connsiteY635" fmla="*/ 50005 h 507826"/>
              <a:gd name="connsiteX636" fmla="*/ 585527 w 1025140"/>
              <a:gd name="connsiteY636" fmla="*/ 50013 h 507826"/>
              <a:gd name="connsiteX637" fmla="*/ 585505 w 1025140"/>
              <a:gd name="connsiteY637" fmla="*/ 50015 h 507826"/>
              <a:gd name="connsiteX638" fmla="*/ 830498 w 1025140"/>
              <a:gd name="connsiteY638" fmla="*/ 7065 h 507826"/>
              <a:gd name="connsiteX639" fmla="*/ 841102 w 1025140"/>
              <a:gd name="connsiteY639" fmla="*/ 10357 h 507826"/>
              <a:gd name="connsiteX640" fmla="*/ 829107 w 1025140"/>
              <a:gd name="connsiteY640" fmla="*/ 28085 h 507826"/>
              <a:gd name="connsiteX641" fmla="*/ 823620 w 1025140"/>
              <a:gd name="connsiteY641" fmla="*/ 32209 h 507826"/>
              <a:gd name="connsiteX642" fmla="*/ 783497 w 1025140"/>
              <a:gd name="connsiteY642" fmla="*/ 72970 h 507826"/>
              <a:gd name="connsiteX643" fmla="*/ 817675 w 1025140"/>
              <a:gd name="connsiteY643" fmla="*/ 113274 h 507826"/>
              <a:gd name="connsiteX644" fmla="*/ 818018 w 1025140"/>
              <a:gd name="connsiteY644" fmla="*/ 113274 h 507826"/>
              <a:gd name="connsiteX645" fmla="*/ 822248 w 1025140"/>
              <a:gd name="connsiteY645" fmla="*/ 113733 h 507826"/>
              <a:gd name="connsiteX646" fmla="*/ 979268 w 1025140"/>
              <a:gd name="connsiteY646" fmla="*/ 113733 h 507826"/>
              <a:gd name="connsiteX647" fmla="*/ 987065 w 1025140"/>
              <a:gd name="connsiteY647" fmla="*/ 125297 h 507826"/>
              <a:gd name="connsiteX648" fmla="*/ 822362 w 1025140"/>
              <a:gd name="connsiteY648" fmla="*/ 125297 h 507826"/>
              <a:gd name="connsiteX649" fmla="*/ 815732 w 1025140"/>
              <a:gd name="connsiteY649" fmla="*/ 124609 h 507826"/>
              <a:gd name="connsiteX650" fmla="*/ 815771 w 1025140"/>
              <a:gd name="connsiteY650" fmla="*/ 124437 h 507826"/>
              <a:gd name="connsiteX651" fmla="*/ 816075 w 1025140"/>
              <a:gd name="connsiteY651" fmla="*/ 124609 h 507826"/>
              <a:gd name="connsiteX652" fmla="*/ 816989 w 1025140"/>
              <a:gd name="connsiteY652" fmla="*/ 118999 h 507826"/>
              <a:gd name="connsiteX653" fmla="*/ 815771 w 1025140"/>
              <a:gd name="connsiteY653" fmla="*/ 124437 h 507826"/>
              <a:gd name="connsiteX654" fmla="*/ 794225 w 1025140"/>
              <a:gd name="connsiteY654" fmla="*/ 112337 h 507826"/>
              <a:gd name="connsiteX655" fmla="*/ 788709 w 1025140"/>
              <a:gd name="connsiteY655" fmla="*/ 109240 h 507826"/>
              <a:gd name="connsiteX656" fmla="*/ 784882 w 1025140"/>
              <a:gd name="connsiteY656" fmla="*/ 107091 h 507826"/>
              <a:gd name="connsiteX657" fmla="*/ 772294 w 1025140"/>
              <a:gd name="connsiteY657" fmla="*/ 73085 h 507826"/>
              <a:gd name="connsiteX658" fmla="*/ 787354 w 1025140"/>
              <a:gd name="connsiteY658" fmla="*/ 36372 h 507826"/>
              <a:gd name="connsiteX659" fmla="*/ 819981 w 1025140"/>
              <a:gd name="connsiteY659" fmla="*/ 22513 h 507826"/>
              <a:gd name="connsiteX660" fmla="*/ 820063 w 1025140"/>
              <a:gd name="connsiteY660" fmla="*/ 22480 h 507826"/>
              <a:gd name="connsiteX661" fmla="*/ 820064 w 1025140"/>
              <a:gd name="connsiteY661" fmla="*/ 22478 h 507826"/>
              <a:gd name="connsiteX662" fmla="*/ 818361 w 1025140"/>
              <a:gd name="connsiteY662" fmla="*/ 24995 h 507826"/>
              <a:gd name="connsiteX663" fmla="*/ 823848 w 1025140"/>
              <a:gd name="connsiteY663" fmla="*/ 26598 h 507826"/>
              <a:gd name="connsiteX664" fmla="*/ 823848 w 1025140"/>
              <a:gd name="connsiteY664" fmla="*/ 20872 h 507826"/>
              <a:gd name="connsiteX665" fmla="*/ 820064 w 1025140"/>
              <a:gd name="connsiteY665" fmla="*/ 22478 h 507826"/>
              <a:gd name="connsiteX666" fmla="*/ 820766 w 1025140"/>
              <a:gd name="connsiteY666" fmla="*/ 21442 h 507826"/>
              <a:gd name="connsiteX667" fmla="*/ 822817 w 1025140"/>
              <a:gd name="connsiteY667" fmla="*/ 18412 h 507826"/>
              <a:gd name="connsiteX668" fmla="*/ 610087 w 1025140"/>
              <a:gd name="connsiteY668" fmla="*/ 0 h 507826"/>
              <a:gd name="connsiteX669" fmla="*/ 746543 w 1025140"/>
              <a:gd name="connsiteY669" fmla="*/ 0 h 507826"/>
              <a:gd name="connsiteX670" fmla="*/ 739829 w 1025140"/>
              <a:gd name="connsiteY670" fmla="*/ 2781 h 507826"/>
              <a:gd name="connsiteX671" fmla="*/ 613855 w 1025140"/>
              <a:gd name="connsiteY671" fmla="*/ 2781 h 507826"/>
              <a:gd name="connsiteX672" fmla="*/ 613628 w 1025140"/>
              <a:gd name="connsiteY672" fmla="*/ 2781 h 507826"/>
              <a:gd name="connsiteX673" fmla="*/ 612142 w 1025140"/>
              <a:gd name="connsiteY673" fmla="*/ 2781 h 507826"/>
              <a:gd name="connsiteX674" fmla="*/ 610197 w 1025140"/>
              <a:gd name="connsiteY674" fmla="*/ 2781 h 507826"/>
              <a:gd name="connsiteX675" fmla="*/ 602661 w 1025140"/>
              <a:gd name="connsiteY675" fmla="*/ 0 h 507826"/>
              <a:gd name="connsiteX676" fmla="*/ 609740 w 1025140"/>
              <a:gd name="connsiteY676" fmla="*/ 0 h 507826"/>
              <a:gd name="connsiteX677" fmla="*/ 609741 w 1025140"/>
              <a:gd name="connsiteY677" fmla="*/ 34 h 507826"/>
              <a:gd name="connsiteX678" fmla="*/ 609856 w 1025140"/>
              <a:gd name="connsiteY678" fmla="*/ 2896 h 507826"/>
              <a:gd name="connsiteX679" fmla="*/ 609627 w 1025140"/>
              <a:gd name="connsiteY679" fmla="*/ 2896 h 507826"/>
              <a:gd name="connsiteX680" fmla="*/ 506795 w 1025140"/>
              <a:gd name="connsiteY680" fmla="*/ 0 h 507826"/>
              <a:gd name="connsiteX681" fmla="*/ 508960 w 1025140"/>
              <a:gd name="connsiteY681" fmla="*/ 0 h 507826"/>
              <a:gd name="connsiteX682" fmla="*/ 540787 w 1025140"/>
              <a:gd name="connsiteY682" fmla="*/ 16086 h 507826"/>
              <a:gd name="connsiteX683" fmla="*/ 538867 w 1025140"/>
              <a:gd name="connsiteY683" fmla="*/ 16407 h 507826"/>
              <a:gd name="connsiteX684" fmla="*/ 540696 w 1025140"/>
              <a:gd name="connsiteY684" fmla="*/ 21789 h 507826"/>
              <a:gd name="connsiteX685" fmla="*/ 545269 w 1025140"/>
              <a:gd name="connsiteY685" fmla="*/ 18353 h 507826"/>
              <a:gd name="connsiteX686" fmla="*/ 540787 w 1025140"/>
              <a:gd name="connsiteY686" fmla="*/ 16086 h 507826"/>
              <a:gd name="connsiteX687" fmla="*/ 551213 w 1025140"/>
              <a:gd name="connsiteY687" fmla="*/ 14346 h 507826"/>
              <a:gd name="connsiteX688" fmla="*/ 577219 w 1025140"/>
              <a:gd name="connsiteY688" fmla="*/ 24608 h 507826"/>
              <a:gd name="connsiteX689" fmla="*/ 586876 w 1025140"/>
              <a:gd name="connsiteY689" fmla="*/ 44913 h 507826"/>
              <a:gd name="connsiteX690" fmla="*/ 585507 w 1025140"/>
              <a:gd name="connsiteY690" fmla="*/ 44345 h 507826"/>
              <a:gd name="connsiteX691" fmla="*/ 585393 w 1025140"/>
              <a:gd name="connsiteY691" fmla="*/ 44345 h 507826"/>
              <a:gd name="connsiteX692" fmla="*/ 585395 w 1025140"/>
              <a:gd name="connsiteY692" fmla="*/ 44459 h 507826"/>
              <a:gd name="connsiteX693" fmla="*/ 583335 w 1025140"/>
              <a:gd name="connsiteY693" fmla="*/ 44459 h 507826"/>
              <a:gd name="connsiteX694" fmla="*/ 583335 w 1025140"/>
              <a:gd name="connsiteY694" fmla="*/ 50185 h 507826"/>
              <a:gd name="connsiteX695" fmla="*/ 585505 w 1025140"/>
              <a:gd name="connsiteY695" fmla="*/ 50015 h 507826"/>
              <a:gd name="connsiteX696" fmla="*/ 585507 w 1025140"/>
              <a:gd name="connsiteY696" fmla="*/ 50070 h 507826"/>
              <a:gd name="connsiteX697" fmla="*/ 585507 w 1025140"/>
              <a:gd name="connsiteY697" fmla="*/ 50299 h 507826"/>
              <a:gd name="connsiteX698" fmla="*/ 585507 w 1025140"/>
              <a:gd name="connsiteY698" fmla="*/ 55794 h 507826"/>
              <a:gd name="connsiteX699" fmla="*/ 585617 w 1025140"/>
              <a:gd name="connsiteY699" fmla="*/ 55840 h 507826"/>
              <a:gd name="connsiteX700" fmla="*/ 585621 w 1025140"/>
              <a:gd name="connsiteY700" fmla="*/ 56024 h 507826"/>
              <a:gd name="connsiteX701" fmla="*/ 585507 w 1025140"/>
              <a:gd name="connsiteY701" fmla="*/ 56024 h 507826"/>
              <a:gd name="connsiteX702" fmla="*/ 583450 w 1025140"/>
              <a:gd name="connsiteY702" fmla="*/ 56024 h 507826"/>
              <a:gd name="connsiteX703" fmla="*/ 577620 w 1025140"/>
              <a:gd name="connsiteY703" fmla="*/ 50758 h 507826"/>
              <a:gd name="connsiteX704" fmla="*/ 551099 w 1025140"/>
              <a:gd name="connsiteY704" fmla="*/ 26026 h 507826"/>
              <a:gd name="connsiteX705" fmla="*/ 542525 w 1025140"/>
              <a:gd name="connsiteY705" fmla="*/ 27399 h 507826"/>
              <a:gd name="connsiteX706" fmla="*/ 536125 w 1025140"/>
              <a:gd name="connsiteY706" fmla="*/ 25338 h 507826"/>
              <a:gd name="connsiteX707" fmla="*/ 508347 w 1025140"/>
              <a:gd name="connsiteY707" fmla="*/ 11369 h 507826"/>
              <a:gd name="connsiteX708" fmla="*/ 473824 w 1025140"/>
              <a:gd name="connsiteY708" fmla="*/ 45261 h 507826"/>
              <a:gd name="connsiteX709" fmla="*/ 471424 w 1025140"/>
              <a:gd name="connsiteY709" fmla="*/ 49841 h 507826"/>
              <a:gd name="connsiteX710" fmla="*/ 466394 w 1025140"/>
              <a:gd name="connsiteY710" fmla="*/ 50642 h 507826"/>
              <a:gd name="connsiteX711" fmla="*/ 461478 w 1025140"/>
              <a:gd name="connsiteY711" fmla="*/ 49956 h 507826"/>
              <a:gd name="connsiteX712" fmla="*/ 444903 w 1025140"/>
              <a:gd name="connsiteY712" fmla="*/ 63581 h 507826"/>
              <a:gd name="connsiteX713" fmla="*/ 441702 w 1025140"/>
              <a:gd name="connsiteY713" fmla="*/ 67704 h 507826"/>
              <a:gd name="connsiteX714" fmla="*/ 436445 w 1025140"/>
              <a:gd name="connsiteY714" fmla="*/ 67474 h 507826"/>
              <a:gd name="connsiteX715" fmla="*/ 421127 w 1025140"/>
              <a:gd name="connsiteY715" fmla="*/ 63353 h 507826"/>
              <a:gd name="connsiteX716" fmla="*/ 390262 w 1025140"/>
              <a:gd name="connsiteY716" fmla="*/ 94267 h 507826"/>
              <a:gd name="connsiteX717" fmla="*/ 399350 w 1025140"/>
              <a:gd name="connsiteY717" fmla="*/ 116022 h 507826"/>
              <a:gd name="connsiteX718" fmla="*/ 407308 w 1025140"/>
              <a:gd name="connsiteY718" fmla="*/ 119327 h 507826"/>
              <a:gd name="connsiteX719" fmla="*/ 420899 w 1025140"/>
              <a:gd name="connsiteY719" fmla="*/ 124973 h 507826"/>
              <a:gd name="connsiteX720" fmla="*/ 421127 w 1025140"/>
              <a:gd name="connsiteY720" fmla="*/ 130792 h 507826"/>
              <a:gd name="connsiteX721" fmla="*/ 421127 w 1025140"/>
              <a:gd name="connsiteY721" fmla="*/ 125068 h 507826"/>
              <a:gd name="connsiteX722" fmla="*/ 420899 w 1025140"/>
              <a:gd name="connsiteY722" fmla="*/ 124973 h 507826"/>
              <a:gd name="connsiteX723" fmla="*/ 420897 w 1025140"/>
              <a:gd name="connsiteY723" fmla="*/ 124952 h 507826"/>
              <a:gd name="connsiteX724" fmla="*/ 423642 w 1025140"/>
              <a:gd name="connsiteY724" fmla="*/ 124952 h 507826"/>
              <a:gd name="connsiteX725" fmla="*/ 424099 w 1025140"/>
              <a:gd name="connsiteY725" fmla="*/ 124952 h 507826"/>
              <a:gd name="connsiteX726" fmla="*/ 426041 w 1025140"/>
              <a:gd name="connsiteY726" fmla="*/ 124952 h 507826"/>
              <a:gd name="connsiteX727" fmla="*/ 585050 w 1025140"/>
              <a:gd name="connsiteY727" fmla="*/ 124952 h 507826"/>
              <a:gd name="connsiteX728" fmla="*/ 585393 w 1025140"/>
              <a:gd name="connsiteY728" fmla="*/ 124952 h 507826"/>
              <a:gd name="connsiteX729" fmla="*/ 585507 w 1025140"/>
              <a:gd name="connsiteY729" fmla="*/ 124952 h 507826"/>
              <a:gd name="connsiteX730" fmla="*/ 620030 w 1025140"/>
              <a:gd name="connsiteY730" fmla="*/ 90374 h 507826"/>
              <a:gd name="connsiteX731" fmla="*/ 609928 w 1025140"/>
              <a:gd name="connsiteY731" fmla="*/ 65913 h 507826"/>
              <a:gd name="connsiteX732" fmla="*/ 585617 w 1025140"/>
              <a:gd name="connsiteY732" fmla="*/ 55840 h 507826"/>
              <a:gd name="connsiteX733" fmla="*/ 585507 w 1025140"/>
              <a:gd name="connsiteY733" fmla="*/ 50299 h 507826"/>
              <a:gd name="connsiteX734" fmla="*/ 585621 w 1025140"/>
              <a:gd name="connsiteY734" fmla="*/ 50185 h 507826"/>
              <a:gd name="connsiteX735" fmla="*/ 585621 w 1025140"/>
              <a:gd name="connsiteY735" fmla="*/ 50005 h 507826"/>
              <a:gd name="connsiteX736" fmla="*/ 589165 w 1025140"/>
              <a:gd name="connsiteY736" fmla="*/ 49727 h 507826"/>
              <a:gd name="connsiteX737" fmla="*/ 586876 w 1025140"/>
              <a:gd name="connsiteY737" fmla="*/ 44913 h 507826"/>
              <a:gd name="connsiteX738" fmla="*/ 618000 w 1025140"/>
              <a:gd name="connsiteY738" fmla="*/ 57828 h 507826"/>
              <a:gd name="connsiteX739" fmla="*/ 631461 w 1025140"/>
              <a:gd name="connsiteY739" fmla="*/ 90374 h 507826"/>
              <a:gd name="connsiteX740" fmla="*/ 585507 w 1025140"/>
              <a:gd name="connsiteY740" fmla="*/ 136403 h 507826"/>
              <a:gd name="connsiteX741" fmla="*/ 585393 w 1025140"/>
              <a:gd name="connsiteY741" fmla="*/ 136403 h 507826"/>
              <a:gd name="connsiteX742" fmla="*/ 585279 w 1025140"/>
              <a:gd name="connsiteY742" fmla="*/ 136403 h 507826"/>
              <a:gd name="connsiteX743" fmla="*/ 426041 w 1025140"/>
              <a:gd name="connsiteY743" fmla="*/ 136403 h 507826"/>
              <a:gd name="connsiteX744" fmla="*/ 425814 w 1025140"/>
              <a:gd name="connsiteY744" fmla="*/ 136403 h 507826"/>
              <a:gd name="connsiteX745" fmla="*/ 423869 w 1025140"/>
              <a:gd name="connsiteY745" fmla="*/ 136403 h 507826"/>
              <a:gd name="connsiteX746" fmla="*/ 421354 w 1025140"/>
              <a:gd name="connsiteY746" fmla="*/ 136403 h 507826"/>
              <a:gd name="connsiteX747" fmla="*/ 421127 w 1025140"/>
              <a:gd name="connsiteY747" fmla="*/ 136403 h 507826"/>
              <a:gd name="connsiteX748" fmla="*/ 378831 w 1025140"/>
              <a:gd name="connsiteY748" fmla="*/ 94153 h 507826"/>
              <a:gd name="connsiteX749" fmla="*/ 421127 w 1025140"/>
              <a:gd name="connsiteY749" fmla="*/ 51788 h 507826"/>
              <a:gd name="connsiteX750" fmla="*/ 436778 w 1025140"/>
              <a:gd name="connsiteY750" fmla="*/ 55962 h 507826"/>
              <a:gd name="connsiteX751" fmla="*/ 433700 w 1025140"/>
              <a:gd name="connsiteY751" fmla="*/ 61176 h 507826"/>
              <a:gd name="connsiteX752" fmla="*/ 439303 w 1025140"/>
              <a:gd name="connsiteY752" fmla="*/ 62322 h 507826"/>
              <a:gd name="connsiteX753" fmla="*/ 442159 w 1025140"/>
              <a:gd name="connsiteY753" fmla="*/ 57398 h 507826"/>
              <a:gd name="connsiteX754" fmla="*/ 436778 w 1025140"/>
              <a:gd name="connsiteY754" fmla="*/ 55962 h 507826"/>
              <a:gd name="connsiteX755" fmla="*/ 443345 w 1025140"/>
              <a:gd name="connsiteY755" fmla="*/ 44831 h 507826"/>
              <a:gd name="connsiteX756" fmla="*/ 461478 w 1025140"/>
              <a:gd name="connsiteY756" fmla="*/ 38276 h 507826"/>
              <a:gd name="connsiteX757" fmla="*/ 465010 w 1025140"/>
              <a:gd name="connsiteY757" fmla="*/ 38808 h 507826"/>
              <a:gd name="connsiteX758" fmla="*/ 462393 w 1025140"/>
              <a:gd name="connsiteY758" fmla="*/ 44918 h 507826"/>
              <a:gd name="connsiteX759" fmla="*/ 468109 w 1025140"/>
              <a:gd name="connsiteY759" fmla="*/ 44918 h 507826"/>
              <a:gd name="connsiteX760" fmla="*/ 469823 w 1025140"/>
              <a:gd name="connsiteY760" fmla="*/ 39536 h 507826"/>
              <a:gd name="connsiteX761" fmla="*/ 465010 w 1025140"/>
              <a:gd name="connsiteY761" fmla="*/ 38808 h 507826"/>
              <a:gd name="connsiteX762" fmla="*/ 476111 w 1025140"/>
              <a:gd name="connsiteY762" fmla="*/ 12900 h 507826"/>
              <a:gd name="connsiteX763" fmla="*/ 490622 w 1025140"/>
              <a:gd name="connsiteY763" fmla="*/ 3231 h 507826"/>
              <a:gd name="connsiteX764" fmla="*/ 62987 w 1025140"/>
              <a:gd name="connsiteY764" fmla="*/ 0 h 507826"/>
              <a:gd name="connsiteX765" fmla="*/ 91530 w 1025140"/>
              <a:gd name="connsiteY765" fmla="*/ 0 h 507826"/>
              <a:gd name="connsiteX766" fmla="*/ 71402 w 1025140"/>
              <a:gd name="connsiteY766" fmla="*/ 6860 h 507826"/>
              <a:gd name="connsiteX767" fmla="*/ 57041 w 1025140"/>
              <a:gd name="connsiteY767" fmla="*/ 28085 h 507826"/>
              <a:gd name="connsiteX768" fmla="*/ 51555 w 1025140"/>
              <a:gd name="connsiteY768" fmla="*/ 32209 h 507826"/>
              <a:gd name="connsiteX769" fmla="*/ 11431 w 1025140"/>
              <a:gd name="connsiteY769" fmla="*/ 72970 h 507826"/>
              <a:gd name="connsiteX770" fmla="*/ 45611 w 1025140"/>
              <a:gd name="connsiteY770" fmla="*/ 113274 h 507826"/>
              <a:gd name="connsiteX771" fmla="*/ 45954 w 1025140"/>
              <a:gd name="connsiteY771" fmla="*/ 113274 h 507826"/>
              <a:gd name="connsiteX772" fmla="*/ 50182 w 1025140"/>
              <a:gd name="connsiteY772" fmla="*/ 113733 h 507826"/>
              <a:gd name="connsiteX773" fmla="*/ 260403 w 1025140"/>
              <a:gd name="connsiteY773" fmla="*/ 113733 h 507826"/>
              <a:gd name="connsiteX774" fmla="*/ 261089 w 1025140"/>
              <a:gd name="connsiteY774" fmla="*/ 113733 h 507826"/>
              <a:gd name="connsiteX775" fmla="*/ 261318 w 1025140"/>
              <a:gd name="connsiteY775" fmla="*/ 113733 h 507826"/>
              <a:gd name="connsiteX776" fmla="*/ 262461 w 1025140"/>
              <a:gd name="connsiteY776" fmla="*/ 113733 h 507826"/>
              <a:gd name="connsiteX777" fmla="*/ 303155 w 1025140"/>
              <a:gd name="connsiteY777" fmla="*/ 72970 h 507826"/>
              <a:gd name="connsiteX778" fmla="*/ 263604 w 1025140"/>
              <a:gd name="connsiteY778" fmla="*/ 32322 h 507826"/>
              <a:gd name="connsiteX779" fmla="*/ 263609 w 1025140"/>
              <a:gd name="connsiteY779" fmla="*/ 32088 h 507826"/>
              <a:gd name="connsiteX780" fmla="*/ 263833 w 1025140"/>
              <a:gd name="connsiteY780" fmla="*/ 32322 h 507826"/>
              <a:gd name="connsiteX781" fmla="*/ 263833 w 1025140"/>
              <a:gd name="connsiteY781" fmla="*/ 26712 h 507826"/>
              <a:gd name="connsiteX782" fmla="*/ 263717 w 1025140"/>
              <a:gd name="connsiteY782" fmla="*/ 26712 h 507826"/>
              <a:gd name="connsiteX783" fmla="*/ 263609 w 1025140"/>
              <a:gd name="connsiteY783" fmla="*/ 32088 h 507826"/>
              <a:gd name="connsiteX784" fmla="*/ 258231 w 1025140"/>
              <a:gd name="connsiteY784" fmla="*/ 26482 h 507826"/>
              <a:gd name="connsiteX785" fmla="*/ 258231 w 1025140"/>
              <a:gd name="connsiteY785" fmla="*/ 25224 h 507826"/>
              <a:gd name="connsiteX786" fmla="*/ 247746 w 1025140"/>
              <a:gd name="connsiteY786" fmla="*/ 0 h 507826"/>
              <a:gd name="connsiteX787" fmla="*/ 259239 w 1025140"/>
              <a:gd name="connsiteY787" fmla="*/ 0 h 507826"/>
              <a:gd name="connsiteX788" fmla="*/ 268808 w 1025140"/>
              <a:gd name="connsiteY788" fmla="*/ 23156 h 507826"/>
              <a:gd name="connsiteX789" fmla="*/ 263833 w 1025140"/>
              <a:gd name="connsiteY789" fmla="*/ 20987 h 507826"/>
              <a:gd name="connsiteX790" fmla="*/ 263833 w 1025140"/>
              <a:gd name="connsiteY790" fmla="*/ 25224 h 507826"/>
              <a:gd name="connsiteX791" fmla="*/ 263833 w 1025140"/>
              <a:gd name="connsiteY791" fmla="*/ 26598 h 507826"/>
              <a:gd name="connsiteX792" fmla="*/ 263947 w 1025140"/>
              <a:gd name="connsiteY792" fmla="*/ 26482 h 507826"/>
              <a:gd name="connsiteX793" fmla="*/ 269663 w 1025140"/>
              <a:gd name="connsiteY793" fmla="*/ 26482 h 507826"/>
              <a:gd name="connsiteX794" fmla="*/ 269663 w 1025140"/>
              <a:gd name="connsiteY794" fmla="*/ 25224 h 507826"/>
              <a:gd name="connsiteX795" fmla="*/ 268808 w 1025140"/>
              <a:gd name="connsiteY795" fmla="*/ 23156 h 507826"/>
              <a:gd name="connsiteX796" fmla="*/ 282300 w 1025140"/>
              <a:gd name="connsiteY796" fmla="*/ 29036 h 507826"/>
              <a:gd name="connsiteX797" fmla="*/ 299755 w 1025140"/>
              <a:gd name="connsiteY797" fmla="*/ 36645 h 507826"/>
              <a:gd name="connsiteX798" fmla="*/ 314587 w 1025140"/>
              <a:gd name="connsiteY798" fmla="*/ 73085 h 507826"/>
              <a:gd name="connsiteX799" fmla="*/ 262461 w 1025140"/>
              <a:gd name="connsiteY799" fmla="*/ 125297 h 507826"/>
              <a:gd name="connsiteX800" fmla="*/ 261318 w 1025140"/>
              <a:gd name="connsiteY800" fmla="*/ 125297 h 507826"/>
              <a:gd name="connsiteX801" fmla="*/ 260746 w 1025140"/>
              <a:gd name="connsiteY801" fmla="*/ 125297 h 507826"/>
              <a:gd name="connsiteX802" fmla="*/ 50069 w 1025140"/>
              <a:gd name="connsiteY802" fmla="*/ 125297 h 507826"/>
              <a:gd name="connsiteX803" fmla="*/ 43439 w 1025140"/>
              <a:gd name="connsiteY803" fmla="*/ 124609 h 507826"/>
              <a:gd name="connsiteX804" fmla="*/ 43477 w 1025140"/>
              <a:gd name="connsiteY804" fmla="*/ 124437 h 507826"/>
              <a:gd name="connsiteX805" fmla="*/ 43782 w 1025140"/>
              <a:gd name="connsiteY805" fmla="*/ 124609 h 507826"/>
              <a:gd name="connsiteX806" fmla="*/ 44695 w 1025140"/>
              <a:gd name="connsiteY806" fmla="*/ 118999 h 507826"/>
              <a:gd name="connsiteX807" fmla="*/ 43477 w 1025140"/>
              <a:gd name="connsiteY807" fmla="*/ 124437 h 507826"/>
              <a:gd name="connsiteX808" fmla="*/ 22195 w 1025140"/>
              <a:gd name="connsiteY808" fmla="*/ 112486 h 507826"/>
              <a:gd name="connsiteX809" fmla="*/ 12589 w 1025140"/>
              <a:gd name="connsiteY809" fmla="*/ 107091 h 507826"/>
              <a:gd name="connsiteX810" fmla="*/ 0 w 1025140"/>
              <a:gd name="connsiteY810" fmla="*/ 73085 h 507826"/>
              <a:gd name="connsiteX811" fmla="*/ 15060 w 1025140"/>
              <a:gd name="connsiteY811" fmla="*/ 36372 h 507826"/>
              <a:gd name="connsiteX812" fmla="*/ 46210 w 1025140"/>
              <a:gd name="connsiteY812" fmla="*/ 23142 h 507826"/>
              <a:gd name="connsiteX813" fmla="*/ 47771 w 1025140"/>
              <a:gd name="connsiteY813" fmla="*/ 22478 h 507826"/>
              <a:gd name="connsiteX814" fmla="*/ 46068 w 1025140"/>
              <a:gd name="connsiteY814" fmla="*/ 24995 h 507826"/>
              <a:gd name="connsiteX815" fmla="*/ 51555 w 1025140"/>
              <a:gd name="connsiteY815" fmla="*/ 26598 h 507826"/>
              <a:gd name="connsiteX816" fmla="*/ 51555 w 1025140"/>
              <a:gd name="connsiteY816" fmla="*/ 20872 h 507826"/>
              <a:gd name="connsiteX817" fmla="*/ 47771 w 1025140"/>
              <a:gd name="connsiteY817" fmla="*/ 22478 h 507826"/>
              <a:gd name="connsiteX818" fmla="*/ 49275 w 1025140"/>
              <a:gd name="connsiteY818" fmla="*/ 20256 h 50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Lst>
            <a:rect l="l" t="t" r="r" b="b"/>
            <a:pathLst>
              <a:path w="1025140" h="507826">
                <a:moveTo>
                  <a:pt x="508347" y="469484"/>
                </a:moveTo>
                <a:lnTo>
                  <a:pt x="540787" y="485881"/>
                </a:lnTo>
                <a:lnTo>
                  <a:pt x="538867" y="486201"/>
                </a:lnTo>
                <a:lnTo>
                  <a:pt x="540696" y="491582"/>
                </a:lnTo>
                <a:lnTo>
                  <a:pt x="545269" y="488147"/>
                </a:lnTo>
                <a:lnTo>
                  <a:pt x="540787" y="485881"/>
                </a:lnTo>
                <a:lnTo>
                  <a:pt x="551213" y="484139"/>
                </a:lnTo>
                <a:cubicBezTo>
                  <a:pt x="561273" y="484139"/>
                  <a:pt x="570418" y="488033"/>
                  <a:pt x="577219" y="494402"/>
                </a:cubicBezTo>
                <a:lnTo>
                  <a:pt x="583603" y="507826"/>
                </a:lnTo>
                <a:lnTo>
                  <a:pt x="571583" y="507826"/>
                </a:lnTo>
                <a:lnTo>
                  <a:pt x="569289" y="502990"/>
                </a:lnTo>
                <a:cubicBezTo>
                  <a:pt x="564531" y="498539"/>
                  <a:pt x="558129" y="495819"/>
                  <a:pt x="551099" y="495819"/>
                </a:cubicBezTo>
                <a:cubicBezTo>
                  <a:pt x="548128" y="495819"/>
                  <a:pt x="545269" y="496278"/>
                  <a:pt x="542525" y="497193"/>
                </a:cubicBezTo>
                <a:cubicBezTo>
                  <a:pt x="540239" y="497995"/>
                  <a:pt x="537611" y="497079"/>
                  <a:pt x="536125" y="495132"/>
                </a:cubicBezTo>
                <a:cubicBezTo>
                  <a:pt x="529838" y="486659"/>
                  <a:pt x="519778" y="481162"/>
                  <a:pt x="508347" y="481162"/>
                </a:cubicBezTo>
                <a:cubicBezTo>
                  <a:pt x="498916" y="481106"/>
                  <a:pt x="490371" y="484884"/>
                  <a:pt x="484141" y="491025"/>
                </a:cubicBezTo>
                <a:lnTo>
                  <a:pt x="476927" y="507826"/>
                </a:lnTo>
                <a:lnTo>
                  <a:pt x="465344" y="507826"/>
                </a:lnTo>
                <a:lnTo>
                  <a:pt x="476111" y="482695"/>
                </a:lnTo>
                <a:cubicBezTo>
                  <a:pt x="484398" y="474523"/>
                  <a:pt x="495773" y="469484"/>
                  <a:pt x="508347" y="469484"/>
                </a:cubicBezTo>
                <a:close/>
                <a:moveTo>
                  <a:pt x="920670" y="423684"/>
                </a:moveTo>
                <a:cubicBezTo>
                  <a:pt x="931244" y="423741"/>
                  <a:pt x="941103" y="426947"/>
                  <a:pt x="949334" y="432414"/>
                </a:cubicBezTo>
                <a:lnTo>
                  <a:pt x="951251" y="434676"/>
                </a:lnTo>
                <a:lnTo>
                  <a:pt x="942474" y="441918"/>
                </a:lnTo>
                <a:lnTo>
                  <a:pt x="920329" y="435249"/>
                </a:lnTo>
                <a:cubicBezTo>
                  <a:pt x="901810" y="435249"/>
                  <a:pt x="886149" y="447729"/>
                  <a:pt x="881232" y="464675"/>
                </a:cubicBezTo>
                <a:cubicBezTo>
                  <a:pt x="880432" y="467424"/>
                  <a:pt x="877690" y="469141"/>
                  <a:pt x="874832" y="468683"/>
                </a:cubicBezTo>
                <a:cubicBezTo>
                  <a:pt x="872660" y="468340"/>
                  <a:pt x="870488" y="468110"/>
                  <a:pt x="868202" y="468110"/>
                </a:cubicBezTo>
                <a:cubicBezTo>
                  <a:pt x="849569" y="468110"/>
                  <a:pt x="833908" y="480706"/>
                  <a:pt x="829107" y="497765"/>
                </a:cubicBezTo>
                <a:cubicBezTo>
                  <a:pt x="828421" y="500170"/>
                  <a:pt x="826134" y="501889"/>
                  <a:pt x="823620" y="501889"/>
                </a:cubicBezTo>
                <a:lnTo>
                  <a:pt x="821010" y="503005"/>
                </a:lnTo>
                <a:lnTo>
                  <a:pt x="787206" y="506413"/>
                </a:lnTo>
                <a:lnTo>
                  <a:pt x="787354" y="506054"/>
                </a:lnTo>
                <a:lnTo>
                  <a:pt x="820064" y="492160"/>
                </a:lnTo>
                <a:lnTo>
                  <a:pt x="818361" y="494675"/>
                </a:lnTo>
                <a:lnTo>
                  <a:pt x="823848" y="496278"/>
                </a:lnTo>
                <a:lnTo>
                  <a:pt x="823848" y="490552"/>
                </a:lnTo>
                <a:lnTo>
                  <a:pt x="820064" y="492160"/>
                </a:lnTo>
                <a:lnTo>
                  <a:pt x="821821" y="489563"/>
                </a:lnTo>
                <a:lnTo>
                  <a:pt x="823993" y="486355"/>
                </a:lnTo>
                <a:lnTo>
                  <a:pt x="827012" y="481895"/>
                </a:lnTo>
                <a:lnTo>
                  <a:pt x="836808" y="467424"/>
                </a:lnTo>
                <a:cubicBezTo>
                  <a:pt x="845597" y="460667"/>
                  <a:pt x="856599" y="456661"/>
                  <a:pt x="868545" y="456661"/>
                </a:cubicBezTo>
                <a:lnTo>
                  <a:pt x="873537" y="457066"/>
                </a:lnTo>
                <a:lnTo>
                  <a:pt x="870601" y="461355"/>
                </a:lnTo>
                <a:lnTo>
                  <a:pt x="876088" y="462958"/>
                </a:lnTo>
                <a:lnTo>
                  <a:pt x="877004" y="457347"/>
                </a:lnTo>
                <a:lnTo>
                  <a:pt x="873537" y="457066"/>
                </a:lnTo>
                <a:lnTo>
                  <a:pt x="887651" y="436445"/>
                </a:lnTo>
                <a:lnTo>
                  <a:pt x="889077" y="434360"/>
                </a:lnTo>
                <a:cubicBezTo>
                  <a:pt x="897837" y="427664"/>
                  <a:pt x="908782" y="423684"/>
                  <a:pt x="920670" y="423684"/>
                </a:cubicBezTo>
                <a:close/>
                <a:moveTo>
                  <a:pt x="148376" y="423684"/>
                </a:moveTo>
                <a:cubicBezTo>
                  <a:pt x="158950" y="423741"/>
                  <a:pt x="168810" y="426947"/>
                  <a:pt x="177041" y="432414"/>
                </a:cubicBezTo>
                <a:lnTo>
                  <a:pt x="192505" y="450669"/>
                </a:lnTo>
                <a:lnTo>
                  <a:pt x="187357" y="452309"/>
                </a:lnTo>
                <a:lnTo>
                  <a:pt x="190672" y="457004"/>
                </a:lnTo>
                <a:lnTo>
                  <a:pt x="195932" y="454713"/>
                </a:lnTo>
                <a:lnTo>
                  <a:pt x="192505" y="450669"/>
                </a:lnTo>
                <a:lnTo>
                  <a:pt x="217536" y="442692"/>
                </a:lnTo>
                <a:cubicBezTo>
                  <a:pt x="231939" y="442692"/>
                  <a:pt x="244971" y="448530"/>
                  <a:pt x="254402" y="457976"/>
                </a:cubicBezTo>
                <a:lnTo>
                  <a:pt x="268808" y="492836"/>
                </a:lnTo>
                <a:lnTo>
                  <a:pt x="263833" y="490667"/>
                </a:lnTo>
                <a:lnTo>
                  <a:pt x="263833" y="494904"/>
                </a:lnTo>
                <a:lnTo>
                  <a:pt x="263833" y="496278"/>
                </a:lnTo>
                <a:lnTo>
                  <a:pt x="263947" y="496162"/>
                </a:lnTo>
                <a:lnTo>
                  <a:pt x="269663" y="496162"/>
                </a:lnTo>
                <a:cubicBezTo>
                  <a:pt x="269663" y="496162"/>
                  <a:pt x="269663" y="494904"/>
                  <a:pt x="269663" y="494904"/>
                </a:cubicBezTo>
                <a:lnTo>
                  <a:pt x="268808" y="492836"/>
                </a:lnTo>
                <a:lnTo>
                  <a:pt x="299755" y="506325"/>
                </a:lnTo>
                <a:lnTo>
                  <a:pt x="300366" y="507826"/>
                </a:lnTo>
                <a:lnTo>
                  <a:pt x="276917" y="507826"/>
                </a:lnTo>
                <a:lnTo>
                  <a:pt x="263604" y="502002"/>
                </a:lnTo>
                <a:lnTo>
                  <a:pt x="263609" y="501768"/>
                </a:lnTo>
                <a:lnTo>
                  <a:pt x="263833" y="502002"/>
                </a:lnTo>
                <a:lnTo>
                  <a:pt x="263833" y="496392"/>
                </a:lnTo>
                <a:lnTo>
                  <a:pt x="263717" y="496392"/>
                </a:lnTo>
                <a:lnTo>
                  <a:pt x="263609" y="501768"/>
                </a:lnTo>
                <a:lnTo>
                  <a:pt x="258231" y="496162"/>
                </a:lnTo>
                <a:cubicBezTo>
                  <a:pt x="258231" y="496162"/>
                  <a:pt x="258231" y="494904"/>
                  <a:pt x="258231" y="494904"/>
                </a:cubicBezTo>
                <a:cubicBezTo>
                  <a:pt x="258117" y="472347"/>
                  <a:pt x="239941" y="454141"/>
                  <a:pt x="217536" y="454141"/>
                </a:cubicBezTo>
                <a:cubicBezTo>
                  <a:pt x="208734" y="454141"/>
                  <a:pt x="200619" y="457004"/>
                  <a:pt x="193987" y="461698"/>
                </a:cubicBezTo>
                <a:cubicBezTo>
                  <a:pt x="192617" y="462729"/>
                  <a:pt x="190901" y="463072"/>
                  <a:pt x="189186" y="462615"/>
                </a:cubicBezTo>
                <a:cubicBezTo>
                  <a:pt x="187473" y="462157"/>
                  <a:pt x="186101" y="461012"/>
                  <a:pt x="185415" y="459409"/>
                </a:cubicBezTo>
                <a:cubicBezTo>
                  <a:pt x="179128" y="445210"/>
                  <a:pt x="164839" y="435249"/>
                  <a:pt x="148263" y="435249"/>
                </a:cubicBezTo>
                <a:cubicBezTo>
                  <a:pt x="129744" y="435249"/>
                  <a:pt x="114084" y="447729"/>
                  <a:pt x="109168" y="464675"/>
                </a:cubicBezTo>
                <a:cubicBezTo>
                  <a:pt x="108368" y="467424"/>
                  <a:pt x="105624" y="469141"/>
                  <a:pt x="102768" y="468683"/>
                </a:cubicBezTo>
                <a:cubicBezTo>
                  <a:pt x="100596" y="468340"/>
                  <a:pt x="98424" y="468110"/>
                  <a:pt x="96136" y="468110"/>
                </a:cubicBezTo>
                <a:cubicBezTo>
                  <a:pt x="77503" y="468110"/>
                  <a:pt x="61842" y="480706"/>
                  <a:pt x="57041" y="497765"/>
                </a:cubicBezTo>
                <a:cubicBezTo>
                  <a:pt x="56355" y="500170"/>
                  <a:pt x="54070" y="501889"/>
                  <a:pt x="51555" y="501889"/>
                </a:cubicBezTo>
                <a:lnTo>
                  <a:pt x="37671" y="507826"/>
                </a:lnTo>
                <a:lnTo>
                  <a:pt x="14333" y="507826"/>
                </a:lnTo>
                <a:lnTo>
                  <a:pt x="15060" y="506054"/>
                </a:lnTo>
                <a:lnTo>
                  <a:pt x="47771" y="492160"/>
                </a:lnTo>
                <a:lnTo>
                  <a:pt x="46068" y="494675"/>
                </a:lnTo>
                <a:lnTo>
                  <a:pt x="51555" y="496278"/>
                </a:lnTo>
                <a:lnTo>
                  <a:pt x="51555" y="490552"/>
                </a:lnTo>
                <a:lnTo>
                  <a:pt x="47771" y="492160"/>
                </a:lnTo>
                <a:lnTo>
                  <a:pt x="64515" y="467423"/>
                </a:lnTo>
                <a:cubicBezTo>
                  <a:pt x="73303" y="460667"/>
                  <a:pt x="84305" y="456661"/>
                  <a:pt x="96251" y="456661"/>
                </a:cubicBezTo>
                <a:lnTo>
                  <a:pt x="101243" y="457066"/>
                </a:lnTo>
                <a:lnTo>
                  <a:pt x="98308" y="461355"/>
                </a:lnTo>
                <a:lnTo>
                  <a:pt x="103795" y="462958"/>
                </a:lnTo>
                <a:lnTo>
                  <a:pt x="104710" y="457347"/>
                </a:lnTo>
                <a:lnTo>
                  <a:pt x="101243" y="457066"/>
                </a:lnTo>
                <a:lnTo>
                  <a:pt x="109593" y="444867"/>
                </a:lnTo>
                <a:lnTo>
                  <a:pt x="116784" y="434360"/>
                </a:lnTo>
                <a:cubicBezTo>
                  <a:pt x="125544" y="427664"/>
                  <a:pt x="136487" y="423684"/>
                  <a:pt x="148376" y="423684"/>
                </a:cubicBezTo>
                <a:close/>
                <a:moveTo>
                  <a:pt x="427177" y="389227"/>
                </a:moveTo>
                <a:lnTo>
                  <a:pt x="427070" y="389334"/>
                </a:lnTo>
                <a:lnTo>
                  <a:pt x="427070" y="389235"/>
                </a:lnTo>
                <a:close/>
                <a:moveTo>
                  <a:pt x="427186" y="389218"/>
                </a:moveTo>
                <a:lnTo>
                  <a:pt x="427186" y="389225"/>
                </a:lnTo>
                <a:lnTo>
                  <a:pt x="427177" y="389227"/>
                </a:lnTo>
                <a:close/>
                <a:moveTo>
                  <a:pt x="967678" y="381436"/>
                </a:moveTo>
                <a:lnTo>
                  <a:pt x="967539" y="381663"/>
                </a:lnTo>
                <a:lnTo>
                  <a:pt x="967465" y="381494"/>
                </a:lnTo>
                <a:close/>
                <a:moveTo>
                  <a:pt x="967935" y="381017"/>
                </a:moveTo>
                <a:lnTo>
                  <a:pt x="968109" y="381319"/>
                </a:lnTo>
                <a:lnTo>
                  <a:pt x="967678" y="381436"/>
                </a:lnTo>
                <a:close/>
                <a:moveTo>
                  <a:pt x="676499" y="366320"/>
                </a:moveTo>
                <a:cubicBezTo>
                  <a:pt x="684101" y="366320"/>
                  <a:pt x="691159" y="368668"/>
                  <a:pt x="696976" y="372674"/>
                </a:cubicBezTo>
                <a:lnTo>
                  <a:pt x="706753" y="384930"/>
                </a:lnTo>
                <a:lnTo>
                  <a:pt x="701877" y="386243"/>
                </a:lnTo>
                <a:lnTo>
                  <a:pt x="704734" y="391166"/>
                </a:lnTo>
                <a:lnTo>
                  <a:pt x="709993" y="388991"/>
                </a:lnTo>
                <a:lnTo>
                  <a:pt x="706753" y="384930"/>
                </a:lnTo>
                <a:lnTo>
                  <a:pt x="712508" y="383380"/>
                </a:lnTo>
                <a:cubicBezTo>
                  <a:pt x="718452" y="383380"/>
                  <a:pt x="723825" y="385785"/>
                  <a:pt x="727712" y="389692"/>
                </a:cubicBezTo>
                <a:lnTo>
                  <a:pt x="731398" y="398681"/>
                </a:lnTo>
                <a:lnTo>
                  <a:pt x="726224" y="399640"/>
                </a:lnTo>
                <a:lnTo>
                  <a:pt x="728283" y="405022"/>
                </a:lnTo>
                <a:lnTo>
                  <a:pt x="733999" y="405022"/>
                </a:lnTo>
                <a:lnTo>
                  <a:pt x="731398" y="398681"/>
                </a:lnTo>
                <a:lnTo>
                  <a:pt x="739829" y="397120"/>
                </a:lnTo>
                <a:cubicBezTo>
                  <a:pt x="760634" y="397120"/>
                  <a:pt x="777437" y="413952"/>
                  <a:pt x="777437" y="434791"/>
                </a:cubicBezTo>
                <a:cubicBezTo>
                  <a:pt x="777437" y="455630"/>
                  <a:pt x="760634" y="472461"/>
                  <a:pt x="739829" y="472461"/>
                </a:cubicBezTo>
                <a:cubicBezTo>
                  <a:pt x="739829" y="472461"/>
                  <a:pt x="613855" y="472461"/>
                  <a:pt x="613855" y="472461"/>
                </a:cubicBezTo>
                <a:lnTo>
                  <a:pt x="613628" y="472461"/>
                </a:lnTo>
                <a:cubicBezTo>
                  <a:pt x="613628" y="472461"/>
                  <a:pt x="612142" y="472461"/>
                  <a:pt x="612142" y="472461"/>
                </a:cubicBezTo>
                <a:lnTo>
                  <a:pt x="610197" y="472461"/>
                </a:lnTo>
                <a:lnTo>
                  <a:pt x="609970" y="466736"/>
                </a:lnTo>
                <a:lnTo>
                  <a:pt x="609741" y="466852"/>
                </a:lnTo>
                <a:lnTo>
                  <a:pt x="609627" y="463932"/>
                </a:lnTo>
                <a:lnTo>
                  <a:pt x="609627" y="461126"/>
                </a:lnTo>
                <a:lnTo>
                  <a:pt x="609516" y="461079"/>
                </a:lnTo>
                <a:lnTo>
                  <a:pt x="609513" y="461012"/>
                </a:lnTo>
                <a:lnTo>
                  <a:pt x="611685" y="461012"/>
                </a:lnTo>
                <a:cubicBezTo>
                  <a:pt x="611685" y="461012"/>
                  <a:pt x="612142" y="461012"/>
                  <a:pt x="612142" y="461012"/>
                </a:cubicBezTo>
                <a:lnTo>
                  <a:pt x="613741" y="461012"/>
                </a:lnTo>
                <a:cubicBezTo>
                  <a:pt x="613741" y="461012"/>
                  <a:pt x="739486" y="461012"/>
                  <a:pt x="739486" y="461012"/>
                </a:cubicBezTo>
                <a:lnTo>
                  <a:pt x="739713" y="461012"/>
                </a:lnTo>
                <a:cubicBezTo>
                  <a:pt x="754231" y="460896"/>
                  <a:pt x="765891" y="449218"/>
                  <a:pt x="765891" y="434791"/>
                </a:cubicBezTo>
                <a:cubicBezTo>
                  <a:pt x="765777" y="420249"/>
                  <a:pt x="754118" y="408571"/>
                  <a:pt x="739713" y="408571"/>
                </a:cubicBezTo>
                <a:cubicBezTo>
                  <a:pt x="736285" y="408571"/>
                  <a:pt x="733197" y="409143"/>
                  <a:pt x="730225" y="410288"/>
                </a:cubicBezTo>
                <a:cubicBezTo>
                  <a:pt x="728396" y="410975"/>
                  <a:pt x="726340" y="410632"/>
                  <a:pt x="724854" y="409602"/>
                </a:cubicBezTo>
                <a:cubicBezTo>
                  <a:pt x="723366" y="408571"/>
                  <a:pt x="722453" y="406738"/>
                  <a:pt x="722453" y="404792"/>
                </a:cubicBezTo>
                <a:cubicBezTo>
                  <a:pt x="722453" y="399182"/>
                  <a:pt x="717879" y="394715"/>
                  <a:pt x="712392" y="394715"/>
                </a:cubicBezTo>
                <a:cubicBezTo>
                  <a:pt x="710563" y="394831"/>
                  <a:pt x="708964" y="395289"/>
                  <a:pt x="707478" y="396091"/>
                </a:cubicBezTo>
                <a:cubicBezTo>
                  <a:pt x="706106" y="396892"/>
                  <a:pt x="704390" y="397120"/>
                  <a:pt x="702791" y="396548"/>
                </a:cubicBezTo>
                <a:cubicBezTo>
                  <a:pt x="701191" y="395975"/>
                  <a:pt x="699933" y="394715"/>
                  <a:pt x="699362" y="393228"/>
                </a:cubicBezTo>
                <a:cubicBezTo>
                  <a:pt x="695704" y="384182"/>
                  <a:pt x="686902" y="377771"/>
                  <a:pt x="676499" y="377771"/>
                </a:cubicBezTo>
                <a:cubicBezTo>
                  <a:pt x="668840" y="377771"/>
                  <a:pt x="662096" y="381205"/>
                  <a:pt x="657523" y="386702"/>
                </a:cubicBezTo>
                <a:cubicBezTo>
                  <a:pt x="655694" y="388991"/>
                  <a:pt x="652265" y="389449"/>
                  <a:pt x="649864" y="387732"/>
                </a:cubicBezTo>
                <a:cubicBezTo>
                  <a:pt x="645636" y="384640"/>
                  <a:pt x="640376" y="382923"/>
                  <a:pt x="634776" y="382923"/>
                </a:cubicBezTo>
                <a:cubicBezTo>
                  <a:pt x="620371" y="383037"/>
                  <a:pt x="608711" y="394715"/>
                  <a:pt x="608711" y="409143"/>
                </a:cubicBezTo>
                <a:lnTo>
                  <a:pt x="608711" y="409602"/>
                </a:lnTo>
                <a:cubicBezTo>
                  <a:pt x="608711" y="412235"/>
                  <a:pt x="606882" y="414640"/>
                  <a:pt x="604254" y="415212"/>
                </a:cubicBezTo>
                <a:cubicBezTo>
                  <a:pt x="594080" y="417617"/>
                  <a:pt x="586421" y="426891"/>
                  <a:pt x="586421" y="437883"/>
                </a:cubicBezTo>
                <a:cubicBezTo>
                  <a:pt x="586421" y="444295"/>
                  <a:pt x="589021" y="450105"/>
                  <a:pt x="593223" y="454314"/>
                </a:cubicBezTo>
                <a:lnTo>
                  <a:pt x="609516" y="461079"/>
                </a:lnTo>
                <a:lnTo>
                  <a:pt x="609627" y="463932"/>
                </a:lnTo>
                <a:lnTo>
                  <a:pt x="609627" y="466852"/>
                </a:lnTo>
                <a:cubicBezTo>
                  <a:pt x="609627" y="466852"/>
                  <a:pt x="609856" y="472576"/>
                  <a:pt x="609856" y="472576"/>
                </a:cubicBezTo>
                <a:lnTo>
                  <a:pt x="609627" y="472576"/>
                </a:lnTo>
                <a:cubicBezTo>
                  <a:pt x="590537" y="472576"/>
                  <a:pt x="574990" y="457004"/>
                  <a:pt x="574990" y="437883"/>
                </a:cubicBezTo>
                <a:cubicBezTo>
                  <a:pt x="574990" y="429695"/>
                  <a:pt x="577848" y="422138"/>
                  <a:pt x="582620" y="416184"/>
                </a:cubicBezTo>
                <a:lnTo>
                  <a:pt x="598519" y="406138"/>
                </a:lnTo>
                <a:lnTo>
                  <a:pt x="597281" y="409143"/>
                </a:lnTo>
                <a:cubicBezTo>
                  <a:pt x="597281" y="409143"/>
                  <a:pt x="597281" y="409715"/>
                  <a:pt x="597281" y="409715"/>
                </a:cubicBezTo>
                <a:lnTo>
                  <a:pt x="602997" y="409715"/>
                </a:lnTo>
                <a:cubicBezTo>
                  <a:pt x="602997" y="409715"/>
                  <a:pt x="601739" y="404105"/>
                  <a:pt x="601739" y="404105"/>
                </a:cubicBezTo>
                <a:lnTo>
                  <a:pt x="598519" y="406138"/>
                </a:lnTo>
                <a:lnTo>
                  <a:pt x="608270" y="382493"/>
                </a:lnTo>
                <a:cubicBezTo>
                  <a:pt x="615057" y="375679"/>
                  <a:pt x="624431" y="371473"/>
                  <a:pt x="634776" y="371473"/>
                </a:cubicBezTo>
                <a:lnTo>
                  <a:pt x="653159" y="377287"/>
                </a:lnTo>
                <a:lnTo>
                  <a:pt x="648721" y="379374"/>
                </a:lnTo>
                <a:lnTo>
                  <a:pt x="653179" y="383037"/>
                </a:lnTo>
                <a:lnTo>
                  <a:pt x="656494" y="378343"/>
                </a:lnTo>
                <a:lnTo>
                  <a:pt x="653159" y="377287"/>
                </a:lnTo>
                <a:close/>
                <a:moveTo>
                  <a:pt x="385804" y="348457"/>
                </a:moveTo>
                <a:cubicBezTo>
                  <a:pt x="392835" y="348457"/>
                  <a:pt x="399236" y="351176"/>
                  <a:pt x="404037" y="355612"/>
                </a:cubicBezTo>
                <a:lnTo>
                  <a:pt x="410277" y="368236"/>
                </a:lnTo>
                <a:lnTo>
                  <a:pt x="408894" y="367692"/>
                </a:lnTo>
                <a:lnTo>
                  <a:pt x="408553" y="367692"/>
                </a:lnTo>
                <a:cubicBezTo>
                  <a:pt x="408553" y="367692"/>
                  <a:pt x="406609" y="367808"/>
                  <a:pt x="406609" y="367808"/>
                </a:cubicBezTo>
                <a:lnTo>
                  <a:pt x="406952" y="373532"/>
                </a:lnTo>
                <a:lnTo>
                  <a:pt x="412668" y="373074"/>
                </a:lnTo>
                <a:lnTo>
                  <a:pt x="410277" y="368236"/>
                </a:lnTo>
                <a:lnTo>
                  <a:pt x="424470" y="373819"/>
                </a:lnTo>
                <a:lnTo>
                  <a:pt x="429646" y="384680"/>
                </a:lnTo>
                <a:lnTo>
                  <a:pt x="427070" y="383609"/>
                </a:lnTo>
                <a:lnTo>
                  <a:pt x="427070" y="389235"/>
                </a:lnTo>
                <a:lnTo>
                  <a:pt x="427069" y="389235"/>
                </a:lnTo>
                <a:lnTo>
                  <a:pt x="426957" y="383609"/>
                </a:lnTo>
                <a:lnTo>
                  <a:pt x="425814" y="383609"/>
                </a:lnTo>
                <a:lnTo>
                  <a:pt x="425814" y="389334"/>
                </a:lnTo>
                <a:lnTo>
                  <a:pt x="427069" y="389235"/>
                </a:lnTo>
                <a:lnTo>
                  <a:pt x="427070" y="389334"/>
                </a:lnTo>
                <a:lnTo>
                  <a:pt x="427070" y="394945"/>
                </a:lnTo>
                <a:lnTo>
                  <a:pt x="426157" y="394945"/>
                </a:lnTo>
                <a:cubicBezTo>
                  <a:pt x="423185" y="395058"/>
                  <a:pt x="420554" y="392769"/>
                  <a:pt x="420327" y="389677"/>
                </a:cubicBezTo>
                <a:lnTo>
                  <a:pt x="409132" y="379257"/>
                </a:lnTo>
                <a:lnTo>
                  <a:pt x="409353" y="379257"/>
                </a:lnTo>
                <a:cubicBezTo>
                  <a:pt x="409353" y="379257"/>
                  <a:pt x="409010" y="373419"/>
                  <a:pt x="409010" y="373419"/>
                </a:cubicBezTo>
                <a:lnTo>
                  <a:pt x="409010" y="379143"/>
                </a:lnTo>
                <a:lnTo>
                  <a:pt x="409132" y="379257"/>
                </a:lnTo>
                <a:lnTo>
                  <a:pt x="407408" y="379257"/>
                </a:lnTo>
                <a:cubicBezTo>
                  <a:pt x="404323" y="379486"/>
                  <a:pt x="401579" y="377197"/>
                  <a:pt x="401351" y="374105"/>
                </a:cubicBezTo>
                <a:cubicBezTo>
                  <a:pt x="400665" y="366089"/>
                  <a:pt x="394035" y="359908"/>
                  <a:pt x="385919" y="359908"/>
                </a:cubicBezTo>
                <a:cubicBezTo>
                  <a:pt x="377345" y="359908"/>
                  <a:pt x="370372" y="366891"/>
                  <a:pt x="370372" y="375479"/>
                </a:cubicBezTo>
                <a:lnTo>
                  <a:pt x="370372" y="375937"/>
                </a:lnTo>
                <a:cubicBezTo>
                  <a:pt x="370372" y="377883"/>
                  <a:pt x="369343" y="379715"/>
                  <a:pt x="367743" y="380746"/>
                </a:cubicBezTo>
                <a:cubicBezTo>
                  <a:pt x="366142" y="381777"/>
                  <a:pt x="364085" y="382006"/>
                  <a:pt x="362256" y="381205"/>
                </a:cubicBezTo>
                <a:cubicBezTo>
                  <a:pt x="360312" y="380288"/>
                  <a:pt x="358255" y="379831"/>
                  <a:pt x="355968" y="379831"/>
                </a:cubicBezTo>
                <a:cubicBezTo>
                  <a:pt x="347625" y="379831"/>
                  <a:pt x="340879" y="386242"/>
                  <a:pt x="340422" y="394372"/>
                </a:cubicBezTo>
                <a:cubicBezTo>
                  <a:pt x="340193" y="396777"/>
                  <a:pt x="338593" y="398837"/>
                  <a:pt x="336308" y="399525"/>
                </a:cubicBezTo>
                <a:cubicBezTo>
                  <a:pt x="330705" y="401241"/>
                  <a:pt x="326590" y="406394"/>
                  <a:pt x="326590" y="412577"/>
                </a:cubicBezTo>
                <a:cubicBezTo>
                  <a:pt x="326590" y="420134"/>
                  <a:pt x="332650" y="426203"/>
                  <a:pt x="340193" y="426203"/>
                </a:cubicBezTo>
                <a:lnTo>
                  <a:pt x="339966" y="426203"/>
                </a:lnTo>
                <a:cubicBezTo>
                  <a:pt x="339966" y="426203"/>
                  <a:pt x="340193" y="431927"/>
                  <a:pt x="340193" y="431927"/>
                </a:cubicBezTo>
                <a:lnTo>
                  <a:pt x="340193" y="426203"/>
                </a:lnTo>
                <a:lnTo>
                  <a:pt x="341452" y="426203"/>
                </a:lnTo>
                <a:cubicBezTo>
                  <a:pt x="341452" y="426203"/>
                  <a:pt x="341908" y="426203"/>
                  <a:pt x="341908" y="426203"/>
                </a:cubicBezTo>
                <a:lnTo>
                  <a:pt x="342937" y="426203"/>
                </a:lnTo>
                <a:cubicBezTo>
                  <a:pt x="342937" y="426203"/>
                  <a:pt x="426843" y="426203"/>
                  <a:pt x="426843" y="426203"/>
                </a:cubicBezTo>
                <a:lnTo>
                  <a:pt x="427070" y="426203"/>
                </a:lnTo>
                <a:cubicBezTo>
                  <a:pt x="435645" y="426203"/>
                  <a:pt x="442618" y="419218"/>
                  <a:pt x="442618" y="410631"/>
                </a:cubicBezTo>
                <a:cubicBezTo>
                  <a:pt x="442618" y="402043"/>
                  <a:pt x="435645" y="395058"/>
                  <a:pt x="427070" y="395058"/>
                </a:cubicBezTo>
                <a:lnTo>
                  <a:pt x="427070" y="394945"/>
                </a:lnTo>
                <a:lnTo>
                  <a:pt x="427186" y="394945"/>
                </a:lnTo>
                <a:lnTo>
                  <a:pt x="427300" y="394945"/>
                </a:lnTo>
                <a:lnTo>
                  <a:pt x="427186" y="389225"/>
                </a:lnTo>
                <a:lnTo>
                  <a:pt x="431644" y="388875"/>
                </a:lnTo>
                <a:lnTo>
                  <a:pt x="429646" y="384680"/>
                </a:lnTo>
                <a:lnTo>
                  <a:pt x="446133" y="391538"/>
                </a:lnTo>
                <a:cubicBezTo>
                  <a:pt x="451019" y="396432"/>
                  <a:pt x="454048" y="403188"/>
                  <a:pt x="454048" y="410631"/>
                </a:cubicBezTo>
                <a:cubicBezTo>
                  <a:pt x="454048" y="425515"/>
                  <a:pt x="441931" y="437652"/>
                  <a:pt x="427070" y="437652"/>
                </a:cubicBezTo>
                <a:lnTo>
                  <a:pt x="342937" y="437652"/>
                </a:lnTo>
                <a:cubicBezTo>
                  <a:pt x="342937" y="437652"/>
                  <a:pt x="342708" y="437652"/>
                  <a:pt x="342708" y="437652"/>
                </a:cubicBezTo>
                <a:lnTo>
                  <a:pt x="341795" y="437652"/>
                </a:lnTo>
                <a:cubicBezTo>
                  <a:pt x="341795" y="437652"/>
                  <a:pt x="340536" y="437652"/>
                  <a:pt x="340536" y="437652"/>
                </a:cubicBezTo>
                <a:lnTo>
                  <a:pt x="340309" y="437652"/>
                </a:lnTo>
                <a:cubicBezTo>
                  <a:pt x="326477" y="437652"/>
                  <a:pt x="315274" y="426432"/>
                  <a:pt x="315274" y="412577"/>
                </a:cubicBezTo>
                <a:lnTo>
                  <a:pt x="329273" y="393701"/>
                </a:lnTo>
                <a:lnTo>
                  <a:pt x="334706" y="394028"/>
                </a:lnTo>
                <a:lnTo>
                  <a:pt x="333107" y="388532"/>
                </a:lnTo>
                <a:lnTo>
                  <a:pt x="329273" y="393701"/>
                </a:lnTo>
                <a:lnTo>
                  <a:pt x="328992" y="393685"/>
                </a:lnTo>
                <a:cubicBezTo>
                  <a:pt x="329792" y="379602"/>
                  <a:pt x="341565" y="368380"/>
                  <a:pt x="355854" y="368380"/>
                </a:cubicBezTo>
                <a:lnTo>
                  <a:pt x="361298" y="369516"/>
                </a:lnTo>
                <a:lnTo>
                  <a:pt x="358826" y="375479"/>
                </a:lnTo>
                <a:cubicBezTo>
                  <a:pt x="358826" y="375479"/>
                  <a:pt x="358826" y="375937"/>
                  <a:pt x="358826" y="375937"/>
                </a:cubicBezTo>
                <a:lnTo>
                  <a:pt x="364542" y="375937"/>
                </a:lnTo>
                <a:lnTo>
                  <a:pt x="364741" y="375479"/>
                </a:lnTo>
                <a:lnTo>
                  <a:pt x="366828" y="370671"/>
                </a:lnTo>
                <a:lnTo>
                  <a:pt x="361298" y="369516"/>
                </a:lnTo>
                <a:lnTo>
                  <a:pt x="366743" y="356386"/>
                </a:lnTo>
                <a:cubicBezTo>
                  <a:pt x="371629" y="351491"/>
                  <a:pt x="378374" y="348457"/>
                  <a:pt x="385804" y="348457"/>
                </a:cubicBezTo>
                <a:close/>
                <a:moveTo>
                  <a:pt x="902266" y="263613"/>
                </a:moveTo>
                <a:cubicBezTo>
                  <a:pt x="912668" y="263613"/>
                  <a:pt x="922156" y="268536"/>
                  <a:pt x="928672" y="276093"/>
                </a:cubicBezTo>
                <a:lnTo>
                  <a:pt x="937325" y="300209"/>
                </a:lnTo>
                <a:lnTo>
                  <a:pt x="932102" y="300825"/>
                </a:lnTo>
                <a:lnTo>
                  <a:pt x="933245" y="305405"/>
                </a:lnTo>
                <a:lnTo>
                  <a:pt x="933473" y="306322"/>
                </a:lnTo>
                <a:lnTo>
                  <a:pt x="939189" y="306322"/>
                </a:lnTo>
                <a:cubicBezTo>
                  <a:pt x="939189" y="306322"/>
                  <a:pt x="939189" y="305405"/>
                  <a:pt x="939189" y="305405"/>
                </a:cubicBezTo>
                <a:lnTo>
                  <a:pt x="937325" y="300209"/>
                </a:lnTo>
                <a:lnTo>
                  <a:pt x="937932" y="300139"/>
                </a:lnTo>
                <a:cubicBezTo>
                  <a:pt x="945476" y="300139"/>
                  <a:pt x="952221" y="303688"/>
                  <a:pt x="956908" y="309070"/>
                </a:cubicBezTo>
                <a:lnTo>
                  <a:pt x="963243" y="326642"/>
                </a:lnTo>
                <a:lnTo>
                  <a:pt x="958737" y="324413"/>
                </a:lnTo>
                <a:lnTo>
                  <a:pt x="958737" y="330137"/>
                </a:lnTo>
                <a:cubicBezTo>
                  <a:pt x="958737" y="330137"/>
                  <a:pt x="964338" y="330137"/>
                  <a:pt x="964338" y="330137"/>
                </a:cubicBezTo>
                <a:lnTo>
                  <a:pt x="964338" y="329679"/>
                </a:lnTo>
                <a:lnTo>
                  <a:pt x="963243" y="326642"/>
                </a:lnTo>
                <a:lnTo>
                  <a:pt x="977254" y="333573"/>
                </a:lnTo>
                <a:cubicBezTo>
                  <a:pt x="981828" y="338954"/>
                  <a:pt x="984570" y="346168"/>
                  <a:pt x="984570" y="353954"/>
                </a:cubicBezTo>
                <a:lnTo>
                  <a:pt x="967935" y="381017"/>
                </a:lnTo>
                <a:lnTo>
                  <a:pt x="965251" y="376396"/>
                </a:lnTo>
                <a:lnTo>
                  <a:pt x="967465" y="381494"/>
                </a:lnTo>
                <a:lnTo>
                  <a:pt x="958051" y="384068"/>
                </a:lnTo>
                <a:lnTo>
                  <a:pt x="854713" y="384068"/>
                </a:lnTo>
                <a:cubicBezTo>
                  <a:pt x="854713" y="384068"/>
                  <a:pt x="854484" y="384068"/>
                  <a:pt x="854484" y="384068"/>
                </a:cubicBezTo>
                <a:lnTo>
                  <a:pt x="853570" y="384068"/>
                </a:lnTo>
                <a:lnTo>
                  <a:pt x="852082" y="384068"/>
                </a:lnTo>
                <a:cubicBezTo>
                  <a:pt x="852082" y="384068"/>
                  <a:pt x="851969" y="378342"/>
                  <a:pt x="851969" y="378342"/>
                </a:cubicBezTo>
                <a:lnTo>
                  <a:pt x="851969" y="372846"/>
                </a:lnTo>
                <a:lnTo>
                  <a:pt x="853455" y="372846"/>
                </a:lnTo>
                <a:cubicBezTo>
                  <a:pt x="853455" y="372846"/>
                  <a:pt x="853911" y="372846"/>
                  <a:pt x="853911" y="372846"/>
                </a:cubicBezTo>
                <a:lnTo>
                  <a:pt x="958165" y="372846"/>
                </a:lnTo>
                <a:cubicBezTo>
                  <a:pt x="959651" y="372846"/>
                  <a:pt x="961137" y="372503"/>
                  <a:pt x="962509" y="371702"/>
                </a:cubicBezTo>
                <a:lnTo>
                  <a:pt x="963081" y="371357"/>
                </a:lnTo>
                <a:cubicBezTo>
                  <a:pt x="968568" y="369068"/>
                  <a:pt x="973140" y="362426"/>
                  <a:pt x="973140" y="354183"/>
                </a:cubicBezTo>
                <a:cubicBezTo>
                  <a:pt x="973140" y="348916"/>
                  <a:pt x="971311" y="344336"/>
                  <a:pt x="968568" y="341130"/>
                </a:cubicBezTo>
                <a:cubicBezTo>
                  <a:pt x="965710" y="337923"/>
                  <a:pt x="962166" y="335977"/>
                  <a:pt x="958394" y="335977"/>
                </a:cubicBezTo>
                <a:cubicBezTo>
                  <a:pt x="955307" y="335862"/>
                  <a:pt x="952792" y="333230"/>
                  <a:pt x="952792" y="330137"/>
                </a:cubicBezTo>
                <a:cubicBezTo>
                  <a:pt x="952792" y="330137"/>
                  <a:pt x="952792" y="329794"/>
                  <a:pt x="952792" y="329794"/>
                </a:cubicBezTo>
                <a:cubicBezTo>
                  <a:pt x="952792" y="324527"/>
                  <a:pt x="950963" y="319833"/>
                  <a:pt x="948106" y="316627"/>
                </a:cubicBezTo>
                <a:cubicBezTo>
                  <a:pt x="945362" y="313421"/>
                  <a:pt x="941704" y="311588"/>
                  <a:pt x="937817" y="311588"/>
                </a:cubicBezTo>
                <a:cubicBezTo>
                  <a:pt x="936789" y="311588"/>
                  <a:pt x="935760" y="311704"/>
                  <a:pt x="934731" y="311933"/>
                </a:cubicBezTo>
                <a:cubicBezTo>
                  <a:pt x="933016" y="312390"/>
                  <a:pt x="931187" y="312047"/>
                  <a:pt x="929815" y="310902"/>
                </a:cubicBezTo>
                <a:cubicBezTo>
                  <a:pt x="928444" y="309756"/>
                  <a:pt x="927643" y="308154"/>
                  <a:pt x="927643" y="306322"/>
                </a:cubicBezTo>
                <a:cubicBezTo>
                  <a:pt x="927643" y="306322"/>
                  <a:pt x="927643" y="305405"/>
                  <a:pt x="927643" y="305405"/>
                </a:cubicBezTo>
                <a:cubicBezTo>
                  <a:pt x="927643" y="296818"/>
                  <a:pt x="924557" y="289031"/>
                  <a:pt x="919870" y="283650"/>
                </a:cubicBezTo>
                <a:cubicBezTo>
                  <a:pt x="915069" y="278155"/>
                  <a:pt x="908896" y="275064"/>
                  <a:pt x="902037" y="275064"/>
                </a:cubicBezTo>
                <a:cubicBezTo>
                  <a:pt x="896550" y="275064"/>
                  <a:pt x="891522" y="277124"/>
                  <a:pt x="887291" y="280673"/>
                </a:cubicBezTo>
                <a:cubicBezTo>
                  <a:pt x="883061" y="284224"/>
                  <a:pt x="879746" y="289376"/>
                  <a:pt x="877917" y="295444"/>
                </a:cubicBezTo>
                <a:cubicBezTo>
                  <a:pt x="877461" y="296933"/>
                  <a:pt x="876431" y="298307"/>
                  <a:pt x="874832" y="298995"/>
                </a:cubicBezTo>
                <a:cubicBezTo>
                  <a:pt x="873230" y="299681"/>
                  <a:pt x="871517" y="299681"/>
                  <a:pt x="870031" y="298995"/>
                </a:cubicBezTo>
                <a:cubicBezTo>
                  <a:pt x="868429" y="298307"/>
                  <a:pt x="866600" y="297848"/>
                  <a:pt x="864771" y="297848"/>
                </a:cubicBezTo>
                <a:cubicBezTo>
                  <a:pt x="859057" y="297735"/>
                  <a:pt x="853570" y="301971"/>
                  <a:pt x="851055" y="308841"/>
                </a:cubicBezTo>
                <a:cubicBezTo>
                  <a:pt x="850369" y="310673"/>
                  <a:pt x="848883" y="312047"/>
                  <a:pt x="846939" y="312505"/>
                </a:cubicBezTo>
                <a:cubicBezTo>
                  <a:pt x="835737" y="315024"/>
                  <a:pt x="826363" y="327160"/>
                  <a:pt x="826363" y="342274"/>
                </a:cubicBezTo>
                <a:cubicBezTo>
                  <a:pt x="826363" y="350862"/>
                  <a:pt x="829449" y="358648"/>
                  <a:pt x="834136" y="364029"/>
                </a:cubicBezTo>
                <a:cubicBezTo>
                  <a:pt x="838937" y="369526"/>
                  <a:pt x="845110" y="372617"/>
                  <a:pt x="851969" y="372617"/>
                </a:cubicBezTo>
                <a:lnTo>
                  <a:pt x="851969" y="372846"/>
                </a:lnTo>
                <a:lnTo>
                  <a:pt x="851855" y="372846"/>
                </a:lnTo>
                <a:cubicBezTo>
                  <a:pt x="851855" y="372846"/>
                  <a:pt x="851969" y="378571"/>
                  <a:pt x="851969" y="378571"/>
                </a:cubicBezTo>
                <a:lnTo>
                  <a:pt x="851969" y="384068"/>
                </a:lnTo>
                <a:cubicBezTo>
                  <a:pt x="841567" y="384068"/>
                  <a:pt x="832079" y="379143"/>
                  <a:pt x="825563" y="371586"/>
                </a:cubicBezTo>
                <a:cubicBezTo>
                  <a:pt x="819047" y="364029"/>
                  <a:pt x="815046" y="353725"/>
                  <a:pt x="815046" y="342390"/>
                </a:cubicBezTo>
                <a:cubicBezTo>
                  <a:pt x="815046" y="322696"/>
                  <a:pt x="827163" y="305634"/>
                  <a:pt x="844539" y="301513"/>
                </a:cubicBezTo>
                <a:lnTo>
                  <a:pt x="844643" y="301973"/>
                </a:lnTo>
                <a:lnTo>
                  <a:pt x="840424" y="305176"/>
                </a:lnTo>
                <a:lnTo>
                  <a:pt x="845796" y="307124"/>
                </a:lnTo>
                <a:lnTo>
                  <a:pt x="844643" y="301973"/>
                </a:lnTo>
                <a:lnTo>
                  <a:pt x="865001" y="286513"/>
                </a:lnTo>
                <a:lnTo>
                  <a:pt x="870125" y="287621"/>
                </a:lnTo>
                <a:lnTo>
                  <a:pt x="867173" y="292238"/>
                </a:lnTo>
                <a:lnTo>
                  <a:pt x="872660" y="293841"/>
                </a:lnTo>
                <a:lnTo>
                  <a:pt x="875059" y="288688"/>
                </a:lnTo>
                <a:lnTo>
                  <a:pt x="870125" y="287621"/>
                </a:lnTo>
                <a:lnTo>
                  <a:pt x="880203" y="271858"/>
                </a:lnTo>
                <a:cubicBezTo>
                  <a:pt x="886262" y="266704"/>
                  <a:pt x="893921" y="263613"/>
                  <a:pt x="902266" y="263613"/>
                </a:cubicBezTo>
                <a:close/>
                <a:moveTo>
                  <a:pt x="548723" y="206910"/>
                </a:moveTo>
                <a:lnTo>
                  <a:pt x="550935" y="207507"/>
                </a:lnTo>
                <a:lnTo>
                  <a:pt x="551054" y="208997"/>
                </a:lnTo>
                <a:lnTo>
                  <a:pt x="549344" y="211943"/>
                </a:lnTo>
                <a:lnTo>
                  <a:pt x="548861" y="211825"/>
                </a:lnTo>
                <a:lnTo>
                  <a:pt x="548471" y="206935"/>
                </a:lnTo>
                <a:close/>
                <a:moveTo>
                  <a:pt x="856763" y="186791"/>
                </a:moveTo>
                <a:lnTo>
                  <a:pt x="856656" y="186898"/>
                </a:lnTo>
                <a:lnTo>
                  <a:pt x="856656" y="186800"/>
                </a:lnTo>
                <a:close/>
                <a:moveTo>
                  <a:pt x="856771" y="186783"/>
                </a:moveTo>
                <a:lnTo>
                  <a:pt x="856771" y="186790"/>
                </a:lnTo>
                <a:lnTo>
                  <a:pt x="856763" y="186791"/>
                </a:lnTo>
                <a:close/>
                <a:moveTo>
                  <a:pt x="578534" y="185180"/>
                </a:moveTo>
                <a:lnTo>
                  <a:pt x="601180" y="196758"/>
                </a:lnTo>
                <a:lnTo>
                  <a:pt x="596939" y="198690"/>
                </a:lnTo>
                <a:lnTo>
                  <a:pt x="601282" y="202469"/>
                </a:lnTo>
                <a:lnTo>
                  <a:pt x="605855" y="199149"/>
                </a:lnTo>
                <a:lnTo>
                  <a:pt x="601180" y="196758"/>
                </a:lnTo>
                <a:lnTo>
                  <a:pt x="622316" y="187126"/>
                </a:lnTo>
                <a:cubicBezTo>
                  <a:pt x="631404" y="187126"/>
                  <a:pt x="639663" y="190704"/>
                  <a:pt x="645736" y="196544"/>
                </a:cubicBezTo>
                <a:lnTo>
                  <a:pt x="654436" y="215958"/>
                </a:lnTo>
                <a:lnTo>
                  <a:pt x="651466" y="214033"/>
                </a:lnTo>
                <a:lnTo>
                  <a:pt x="651352" y="214033"/>
                </a:lnTo>
                <a:cubicBezTo>
                  <a:pt x="651352" y="214033"/>
                  <a:pt x="650207" y="214033"/>
                  <a:pt x="650207" y="214033"/>
                </a:cubicBezTo>
                <a:lnTo>
                  <a:pt x="650207" y="219758"/>
                </a:lnTo>
                <a:cubicBezTo>
                  <a:pt x="650207" y="219758"/>
                  <a:pt x="656037" y="219530"/>
                  <a:pt x="656037" y="219530"/>
                </a:cubicBezTo>
                <a:lnTo>
                  <a:pt x="654436" y="215958"/>
                </a:lnTo>
                <a:lnTo>
                  <a:pt x="679081" y="231925"/>
                </a:lnTo>
                <a:lnTo>
                  <a:pt x="677644" y="231095"/>
                </a:lnTo>
                <a:lnTo>
                  <a:pt x="676621" y="236669"/>
                </a:lnTo>
                <a:lnTo>
                  <a:pt x="676501" y="236819"/>
                </a:lnTo>
                <a:lnTo>
                  <a:pt x="675472" y="242430"/>
                </a:lnTo>
                <a:cubicBezTo>
                  <a:pt x="673527" y="242086"/>
                  <a:pt x="672041" y="240827"/>
                  <a:pt x="671241" y="239109"/>
                </a:cubicBezTo>
                <a:cubicBezTo>
                  <a:pt x="667697" y="231322"/>
                  <a:pt x="659924" y="225941"/>
                  <a:pt x="650893" y="225941"/>
                </a:cubicBezTo>
                <a:lnTo>
                  <a:pt x="651009" y="225941"/>
                </a:lnTo>
                <a:cubicBezTo>
                  <a:pt x="651009" y="225941"/>
                  <a:pt x="650893" y="220216"/>
                  <a:pt x="650893" y="220216"/>
                </a:cubicBezTo>
                <a:lnTo>
                  <a:pt x="650893" y="225941"/>
                </a:lnTo>
                <a:lnTo>
                  <a:pt x="649866" y="225941"/>
                </a:lnTo>
                <a:cubicBezTo>
                  <a:pt x="646779" y="226056"/>
                  <a:pt x="644150" y="223538"/>
                  <a:pt x="644036" y="220446"/>
                </a:cubicBezTo>
                <a:cubicBezTo>
                  <a:pt x="643577" y="208538"/>
                  <a:pt x="633746" y="199033"/>
                  <a:pt x="621745" y="199033"/>
                </a:cubicBezTo>
                <a:cubicBezTo>
                  <a:pt x="615000" y="199033"/>
                  <a:pt x="609056" y="201897"/>
                  <a:pt x="604940" y="206592"/>
                </a:cubicBezTo>
                <a:cubicBezTo>
                  <a:pt x="603797" y="207850"/>
                  <a:pt x="602083" y="208538"/>
                  <a:pt x="600368" y="208538"/>
                </a:cubicBezTo>
                <a:cubicBezTo>
                  <a:pt x="598653" y="208423"/>
                  <a:pt x="597053" y="207507"/>
                  <a:pt x="596024" y="206134"/>
                </a:cubicBezTo>
                <a:cubicBezTo>
                  <a:pt x="591909" y="200523"/>
                  <a:pt x="585393" y="196858"/>
                  <a:pt x="577963" y="196858"/>
                </a:cubicBezTo>
                <a:cubicBezTo>
                  <a:pt x="567560" y="196858"/>
                  <a:pt x="558758" y="204187"/>
                  <a:pt x="556357" y="213920"/>
                </a:cubicBezTo>
                <a:cubicBezTo>
                  <a:pt x="555787" y="216324"/>
                  <a:pt x="553728" y="218041"/>
                  <a:pt x="551329" y="218270"/>
                </a:cubicBezTo>
                <a:lnTo>
                  <a:pt x="548927" y="218500"/>
                </a:lnTo>
                <a:cubicBezTo>
                  <a:pt x="547785" y="218500"/>
                  <a:pt x="546642" y="218270"/>
                  <a:pt x="545613" y="217698"/>
                </a:cubicBezTo>
                <a:cubicBezTo>
                  <a:pt x="540696" y="214835"/>
                  <a:pt x="534982" y="213232"/>
                  <a:pt x="528809" y="213232"/>
                </a:cubicBezTo>
                <a:cubicBezTo>
                  <a:pt x="513491" y="213232"/>
                  <a:pt x="500574" y="223538"/>
                  <a:pt x="496573" y="237621"/>
                </a:cubicBezTo>
                <a:cubicBezTo>
                  <a:pt x="495887" y="240026"/>
                  <a:pt x="493600" y="241742"/>
                  <a:pt x="491086" y="241742"/>
                </a:cubicBezTo>
                <a:cubicBezTo>
                  <a:pt x="472795" y="241972"/>
                  <a:pt x="458049" y="256856"/>
                  <a:pt x="458049" y="275292"/>
                </a:cubicBezTo>
                <a:cubicBezTo>
                  <a:pt x="458049" y="292008"/>
                  <a:pt x="470281" y="305862"/>
                  <a:pt x="486170" y="308496"/>
                </a:cubicBezTo>
                <a:lnTo>
                  <a:pt x="486513" y="308496"/>
                </a:lnTo>
                <a:cubicBezTo>
                  <a:pt x="487656" y="308725"/>
                  <a:pt x="488799" y="308841"/>
                  <a:pt x="489942" y="308841"/>
                </a:cubicBezTo>
                <a:lnTo>
                  <a:pt x="667697" y="308841"/>
                </a:lnTo>
                <a:cubicBezTo>
                  <a:pt x="667697" y="308841"/>
                  <a:pt x="668269" y="308841"/>
                  <a:pt x="668269" y="308841"/>
                </a:cubicBezTo>
                <a:lnTo>
                  <a:pt x="668499" y="308841"/>
                </a:lnTo>
                <a:cubicBezTo>
                  <a:pt x="668499" y="308841"/>
                  <a:pt x="669526" y="308841"/>
                  <a:pt x="669526" y="308841"/>
                </a:cubicBezTo>
                <a:cubicBezTo>
                  <a:pt x="688045" y="308725"/>
                  <a:pt x="703020" y="293841"/>
                  <a:pt x="703020" y="275292"/>
                </a:cubicBezTo>
                <a:cubicBezTo>
                  <a:pt x="703020" y="258804"/>
                  <a:pt x="691132" y="245178"/>
                  <a:pt x="675585" y="242315"/>
                </a:cubicBezTo>
                <a:lnTo>
                  <a:pt x="676614" y="236704"/>
                </a:lnTo>
                <a:lnTo>
                  <a:pt x="676621" y="236669"/>
                </a:lnTo>
                <a:lnTo>
                  <a:pt x="676957" y="236247"/>
                </a:lnTo>
                <a:lnTo>
                  <a:pt x="682215" y="233956"/>
                </a:lnTo>
                <a:lnTo>
                  <a:pt x="679081" y="231925"/>
                </a:lnTo>
                <a:lnTo>
                  <a:pt x="703992" y="246322"/>
                </a:lnTo>
                <a:cubicBezTo>
                  <a:pt x="710594" y="254137"/>
                  <a:pt x="714566" y="264242"/>
                  <a:pt x="714566" y="275292"/>
                </a:cubicBezTo>
                <a:cubicBezTo>
                  <a:pt x="714566" y="300137"/>
                  <a:pt x="694447" y="320290"/>
                  <a:pt x="669642" y="320290"/>
                </a:cubicBezTo>
                <a:lnTo>
                  <a:pt x="668726" y="320290"/>
                </a:lnTo>
                <a:cubicBezTo>
                  <a:pt x="668726" y="320290"/>
                  <a:pt x="668269" y="320290"/>
                  <a:pt x="668269" y="320290"/>
                </a:cubicBezTo>
                <a:lnTo>
                  <a:pt x="490285" y="320290"/>
                </a:lnTo>
                <a:cubicBezTo>
                  <a:pt x="488228" y="320290"/>
                  <a:pt x="486284" y="320176"/>
                  <a:pt x="484455" y="319717"/>
                </a:cubicBezTo>
                <a:lnTo>
                  <a:pt x="484493" y="319547"/>
                </a:lnTo>
                <a:lnTo>
                  <a:pt x="484798" y="319717"/>
                </a:lnTo>
                <a:lnTo>
                  <a:pt x="485713" y="314107"/>
                </a:lnTo>
                <a:lnTo>
                  <a:pt x="484493" y="319547"/>
                </a:lnTo>
                <a:lnTo>
                  <a:pt x="457920" y="304632"/>
                </a:lnTo>
                <a:cubicBezTo>
                  <a:pt x="451162" y="296759"/>
                  <a:pt x="447075" y="286511"/>
                  <a:pt x="447075" y="275292"/>
                </a:cubicBezTo>
                <a:cubicBezTo>
                  <a:pt x="447075" y="262925"/>
                  <a:pt x="452049" y="251732"/>
                  <a:pt x="460094" y="243603"/>
                </a:cubicBezTo>
                <a:lnTo>
                  <a:pt x="487766" y="231891"/>
                </a:lnTo>
                <a:lnTo>
                  <a:pt x="486056" y="234415"/>
                </a:lnTo>
                <a:lnTo>
                  <a:pt x="491543" y="236018"/>
                </a:lnTo>
                <a:lnTo>
                  <a:pt x="491543" y="230293"/>
                </a:lnTo>
                <a:lnTo>
                  <a:pt x="487766" y="231891"/>
                </a:lnTo>
                <a:lnTo>
                  <a:pt x="501960" y="210956"/>
                </a:lnTo>
                <a:cubicBezTo>
                  <a:pt x="509518" y="205131"/>
                  <a:pt x="518978" y="201667"/>
                  <a:pt x="529266" y="201667"/>
                </a:cubicBezTo>
                <a:lnTo>
                  <a:pt x="548415" y="206828"/>
                </a:lnTo>
                <a:lnTo>
                  <a:pt x="545726" y="211057"/>
                </a:lnTo>
                <a:lnTo>
                  <a:pt x="548861" y="211825"/>
                </a:lnTo>
                <a:lnTo>
                  <a:pt x="548927" y="212660"/>
                </a:lnTo>
                <a:lnTo>
                  <a:pt x="549344" y="211943"/>
                </a:lnTo>
                <a:lnTo>
                  <a:pt x="551329" y="212430"/>
                </a:lnTo>
                <a:lnTo>
                  <a:pt x="551054" y="208997"/>
                </a:lnTo>
                <a:lnTo>
                  <a:pt x="551786" y="207737"/>
                </a:lnTo>
                <a:lnTo>
                  <a:pt x="550935" y="207507"/>
                </a:lnTo>
                <a:lnTo>
                  <a:pt x="550870" y="206706"/>
                </a:lnTo>
                <a:lnTo>
                  <a:pt x="548723" y="206910"/>
                </a:lnTo>
                <a:lnTo>
                  <a:pt x="548415" y="206828"/>
                </a:lnTo>
                <a:lnTo>
                  <a:pt x="557502" y="192536"/>
                </a:lnTo>
                <a:cubicBezTo>
                  <a:pt x="563275" y="187927"/>
                  <a:pt x="570591" y="185180"/>
                  <a:pt x="578534" y="185180"/>
                </a:cubicBezTo>
                <a:close/>
                <a:moveTo>
                  <a:pt x="1012997" y="184070"/>
                </a:moveTo>
                <a:lnTo>
                  <a:pt x="1016086" y="199370"/>
                </a:lnTo>
                <a:lnTo>
                  <a:pt x="1010976" y="211744"/>
                </a:lnTo>
                <a:lnTo>
                  <a:pt x="1010976" y="212203"/>
                </a:lnTo>
                <a:cubicBezTo>
                  <a:pt x="1010976" y="214837"/>
                  <a:pt x="1009147" y="217241"/>
                  <a:pt x="1006518" y="217814"/>
                </a:cubicBezTo>
                <a:cubicBezTo>
                  <a:pt x="996344" y="220218"/>
                  <a:pt x="988685" y="229492"/>
                  <a:pt x="988685" y="240484"/>
                </a:cubicBezTo>
                <a:cubicBezTo>
                  <a:pt x="988685" y="246896"/>
                  <a:pt x="991285" y="252706"/>
                  <a:pt x="995487" y="256915"/>
                </a:cubicBezTo>
                <a:lnTo>
                  <a:pt x="1001322" y="259338"/>
                </a:lnTo>
                <a:lnTo>
                  <a:pt x="1011781" y="263680"/>
                </a:lnTo>
                <a:lnTo>
                  <a:pt x="1011891" y="266532"/>
                </a:lnTo>
                <a:lnTo>
                  <a:pt x="1011891" y="263727"/>
                </a:lnTo>
                <a:lnTo>
                  <a:pt x="1011781" y="263680"/>
                </a:lnTo>
                <a:lnTo>
                  <a:pt x="1011777" y="263613"/>
                </a:lnTo>
                <a:lnTo>
                  <a:pt x="1013949" y="263613"/>
                </a:lnTo>
                <a:cubicBezTo>
                  <a:pt x="1013949" y="263613"/>
                  <a:pt x="1014406" y="263613"/>
                  <a:pt x="1014406" y="263613"/>
                </a:cubicBezTo>
                <a:lnTo>
                  <a:pt x="1016006" y="263613"/>
                </a:lnTo>
                <a:lnTo>
                  <a:pt x="1025140" y="263613"/>
                </a:lnTo>
                <a:lnTo>
                  <a:pt x="1022828" y="275062"/>
                </a:lnTo>
                <a:lnTo>
                  <a:pt x="1016120" y="275062"/>
                </a:lnTo>
                <a:lnTo>
                  <a:pt x="1015892" y="275062"/>
                </a:lnTo>
                <a:cubicBezTo>
                  <a:pt x="1015892" y="275062"/>
                  <a:pt x="1014406" y="275062"/>
                  <a:pt x="1014406" y="275062"/>
                </a:cubicBezTo>
                <a:lnTo>
                  <a:pt x="1012462" y="275062"/>
                </a:lnTo>
                <a:lnTo>
                  <a:pt x="1012234" y="269338"/>
                </a:lnTo>
                <a:lnTo>
                  <a:pt x="1012005" y="269453"/>
                </a:lnTo>
                <a:lnTo>
                  <a:pt x="1011891" y="266533"/>
                </a:lnTo>
                <a:lnTo>
                  <a:pt x="1011891" y="269453"/>
                </a:lnTo>
                <a:cubicBezTo>
                  <a:pt x="1011891" y="269453"/>
                  <a:pt x="1012119" y="275178"/>
                  <a:pt x="1012119" y="275178"/>
                </a:cubicBezTo>
                <a:lnTo>
                  <a:pt x="1011891" y="275178"/>
                </a:lnTo>
                <a:cubicBezTo>
                  <a:pt x="992802" y="275178"/>
                  <a:pt x="977254" y="259606"/>
                  <a:pt x="977254" y="240484"/>
                </a:cubicBezTo>
                <a:cubicBezTo>
                  <a:pt x="977254" y="232296"/>
                  <a:pt x="980112" y="224740"/>
                  <a:pt x="984885" y="218786"/>
                </a:cubicBezTo>
                <a:lnTo>
                  <a:pt x="995139" y="212307"/>
                </a:lnTo>
                <a:lnTo>
                  <a:pt x="1000783" y="208739"/>
                </a:lnTo>
                <a:lnTo>
                  <a:pt x="999545" y="211744"/>
                </a:lnTo>
                <a:cubicBezTo>
                  <a:pt x="999545" y="211744"/>
                  <a:pt x="999545" y="212317"/>
                  <a:pt x="999545" y="212317"/>
                </a:cubicBezTo>
                <a:lnTo>
                  <a:pt x="1005261" y="212317"/>
                </a:lnTo>
                <a:cubicBezTo>
                  <a:pt x="1005261" y="212317"/>
                  <a:pt x="1004003" y="206706"/>
                  <a:pt x="1004003" y="206706"/>
                </a:cubicBezTo>
                <a:lnTo>
                  <a:pt x="1000783" y="208739"/>
                </a:lnTo>
                <a:lnTo>
                  <a:pt x="1005732" y="196743"/>
                </a:lnTo>
                <a:lnTo>
                  <a:pt x="1010534" y="185094"/>
                </a:lnTo>
                <a:close/>
                <a:moveTo>
                  <a:pt x="306472" y="168921"/>
                </a:moveTo>
                <a:cubicBezTo>
                  <a:pt x="314074" y="168921"/>
                  <a:pt x="321132" y="171268"/>
                  <a:pt x="326949" y="175275"/>
                </a:cubicBezTo>
                <a:lnTo>
                  <a:pt x="336726" y="187531"/>
                </a:lnTo>
                <a:lnTo>
                  <a:pt x="331850" y="188844"/>
                </a:lnTo>
                <a:lnTo>
                  <a:pt x="334706" y="193767"/>
                </a:lnTo>
                <a:lnTo>
                  <a:pt x="339966" y="191592"/>
                </a:lnTo>
                <a:lnTo>
                  <a:pt x="336726" y="187531"/>
                </a:lnTo>
                <a:lnTo>
                  <a:pt x="342481" y="185981"/>
                </a:lnTo>
                <a:cubicBezTo>
                  <a:pt x="348424" y="185981"/>
                  <a:pt x="353798" y="188386"/>
                  <a:pt x="357683" y="192293"/>
                </a:cubicBezTo>
                <a:lnTo>
                  <a:pt x="361371" y="201282"/>
                </a:lnTo>
                <a:lnTo>
                  <a:pt x="356197" y="202241"/>
                </a:lnTo>
                <a:lnTo>
                  <a:pt x="358255" y="207623"/>
                </a:lnTo>
                <a:lnTo>
                  <a:pt x="363972" y="207623"/>
                </a:lnTo>
                <a:lnTo>
                  <a:pt x="361371" y="201282"/>
                </a:lnTo>
                <a:lnTo>
                  <a:pt x="369801" y="199721"/>
                </a:lnTo>
                <a:cubicBezTo>
                  <a:pt x="390606" y="199721"/>
                  <a:pt x="407410" y="216553"/>
                  <a:pt x="407410" y="237392"/>
                </a:cubicBezTo>
                <a:cubicBezTo>
                  <a:pt x="407410" y="258232"/>
                  <a:pt x="390606" y="275062"/>
                  <a:pt x="369801" y="275062"/>
                </a:cubicBezTo>
                <a:cubicBezTo>
                  <a:pt x="369801" y="275062"/>
                  <a:pt x="243828" y="275062"/>
                  <a:pt x="243828" y="275062"/>
                </a:cubicBezTo>
                <a:lnTo>
                  <a:pt x="243600" y="275062"/>
                </a:lnTo>
                <a:cubicBezTo>
                  <a:pt x="243600" y="275062"/>
                  <a:pt x="242114" y="275062"/>
                  <a:pt x="242114" y="275062"/>
                </a:cubicBezTo>
                <a:lnTo>
                  <a:pt x="240170" y="275062"/>
                </a:lnTo>
                <a:lnTo>
                  <a:pt x="239942" y="269338"/>
                </a:lnTo>
                <a:lnTo>
                  <a:pt x="239713" y="269453"/>
                </a:lnTo>
                <a:lnTo>
                  <a:pt x="239599" y="266533"/>
                </a:lnTo>
                <a:lnTo>
                  <a:pt x="239599" y="263727"/>
                </a:lnTo>
                <a:lnTo>
                  <a:pt x="239487" y="263680"/>
                </a:lnTo>
                <a:lnTo>
                  <a:pt x="239486" y="263613"/>
                </a:lnTo>
                <a:lnTo>
                  <a:pt x="241658" y="263613"/>
                </a:lnTo>
                <a:cubicBezTo>
                  <a:pt x="241658" y="263613"/>
                  <a:pt x="242114" y="263613"/>
                  <a:pt x="242114" y="263613"/>
                </a:cubicBezTo>
                <a:lnTo>
                  <a:pt x="243714" y="263613"/>
                </a:lnTo>
                <a:cubicBezTo>
                  <a:pt x="243714" y="263613"/>
                  <a:pt x="369458" y="263613"/>
                  <a:pt x="369458" y="263613"/>
                </a:cubicBezTo>
                <a:lnTo>
                  <a:pt x="369686" y="263613"/>
                </a:lnTo>
                <a:cubicBezTo>
                  <a:pt x="384204" y="263498"/>
                  <a:pt x="395864" y="251819"/>
                  <a:pt x="395864" y="237392"/>
                </a:cubicBezTo>
                <a:cubicBezTo>
                  <a:pt x="395750" y="222850"/>
                  <a:pt x="384090" y="211172"/>
                  <a:pt x="369686" y="211172"/>
                </a:cubicBezTo>
                <a:cubicBezTo>
                  <a:pt x="366257" y="211172"/>
                  <a:pt x="363170" y="211744"/>
                  <a:pt x="360198" y="212889"/>
                </a:cubicBezTo>
                <a:cubicBezTo>
                  <a:pt x="358369" y="213577"/>
                  <a:pt x="356426" y="213347"/>
                  <a:pt x="354827" y="212203"/>
                </a:cubicBezTo>
                <a:cubicBezTo>
                  <a:pt x="353339" y="211172"/>
                  <a:pt x="352425" y="209340"/>
                  <a:pt x="352425" y="207394"/>
                </a:cubicBezTo>
                <a:cubicBezTo>
                  <a:pt x="352425" y="201783"/>
                  <a:pt x="347852" y="197318"/>
                  <a:pt x="342365" y="197318"/>
                </a:cubicBezTo>
                <a:cubicBezTo>
                  <a:pt x="340536" y="197432"/>
                  <a:pt x="338936" y="197891"/>
                  <a:pt x="337451" y="198692"/>
                </a:cubicBezTo>
                <a:cubicBezTo>
                  <a:pt x="336078" y="199494"/>
                  <a:pt x="334363" y="199721"/>
                  <a:pt x="332763" y="199149"/>
                </a:cubicBezTo>
                <a:cubicBezTo>
                  <a:pt x="331164" y="198577"/>
                  <a:pt x="329905" y="197318"/>
                  <a:pt x="329335" y="195829"/>
                </a:cubicBezTo>
                <a:cubicBezTo>
                  <a:pt x="325677" y="186783"/>
                  <a:pt x="316875" y="180372"/>
                  <a:pt x="306472" y="180372"/>
                </a:cubicBezTo>
                <a:cubicBezTo>
                  <a:pt x="298813" y="180372"/>
                  <a:pt x="292069" y="183806"/>
                  <a:pt x="287496" y="189303"/>
                </a:cubicBezTo>
                <a:cubicBezTo>
                  <a:pt x="285667" y="191592"/>
                  <a:pt x="282238" y="192051"/>
                  <a:pt x="279837" y="190334"/>
                </a:cubicBezTo>
                <a:cubicBezTo>
                  <a:pt x="275608" y="187241"/>
                  <a:pt x="270349" y="185524"/>
                  <a:pt x="264748" y="185524"/>
                </a:cubicBezTo>
                <a:cubicBezTo>
                  <a:pt x="250344" y="185638"/>
                  <a:pt x="238684" y="197318"/>
                  <a:pt x="238684" y="211744"/>
                </a:cubicBezTo>
                <a:lnTo>
                  <a:pt x="238684" y="212203"/>
                </a:lnTo>
                <a:cubicBezTo>
                  <a:pt x="238684" y="214837"/>
                  <a:pt x="236855" y="217241"/>
                  <a:pt x="234226" y="217814"/>
                </a:cubicBezTo>
                <a:cubicBezTo>
                  <a:pt x="224052" y="220218"/>
                  <a:pt x="216393" y="229492"/>
                  <a:pt x="216393" y="240484"/>
                </a:cubicBezTo>
                <a:cubicBezTo>
                  <a:pt x="216393" y="246896"/>
                  <a:pt x="218994" y="252706"/>
                  <a:pt x="223196" y="256915"/>
                </a:cubicBezTo>
                <a:lnTo>
                  <a:pt x="239487" y="263680"/>
                </a:lnTo>
                <a:lnTo>
                  <a:pt x="239599" y="266533"/>
                </a:lnTo>
                <a:lnTo>
                  <a:pt x="239599" y="269453"/>
                </a:lnTo>
                <a:cubicBezTo>
                  <a:pt x="239599" y="269453"/>
                  <a:pt x="239829" y="275178"/>
                  <a:pt x="239829" y="275178"/>
                </a:cubicBezTo>
                <a:lnTo>
                  <a:pt x="239599" y="275178"/>
                </a:lnTo>
                <a:cubicBezTo>
                  <a:pt x="220510" y="275178"/>
                  <a:pt x="204963" y="259606"/>
                  <a:pt x="204963" y="240484"/>
                </a:cubicBezTo>
                <a:cubicBezTo>
                  <a:pt x="204963" y="232296"/>
                  <a:pt x="207821" y="224740"/>
                  <a:pt x="212593" y="218786"/>
                </a:cubicBezTo>
                <a:lnTo>
                  <a:pt x="228492" y="208739"/>
                </a:lnTo>
                <a:lnTo>
                  <a:pt x="227253" y="211744"/>
                </a:lnTo>
                <a:cubicBezTo>
                  <a:pt x="227253" y="211744"/>
                  <a:pt x="227253" y="212317"/>
                  <a:pt x="227253" y="212317"/>
                </a:cubicBezTo>
                <a:lnTo>
                  <a:pt x="232970" y="212317"/>
                </a:lnTo>
                <a:cubicBezTo>
                  <a:pt x="232970" y="212317"/>
                  <a:pt x="231711" y="206706"/>
                  <a:pt x="231711" y="206706"/>
                </a:cubicBezTo>
                <a:lnTo>
                  <a:pt x="228492" y="208739"/>
                </a:lnTo>
                <a:lnTo>
                  <a:pt x="238242" y="185094"/>
                </a:lnTo>
                <a:cubicBezTo>
                  <a:pt x="245029" y="178281"/>
                  <a:pt x="254402" y="174074"/>
                  <a:pt x="264748" y="174074"/>
                </a:cubicBezTo>
                <a:lnTo>
                  <a:pt x="283132" y="179889"/>
                </a:lnTo>
                <a:lnTo>
                  <a:pt x="278694" y="181975"/>
                </a:lnTo>
                <a:lnTo>
                  <a:pt x="283152" y="185638"/>
                </a:lnTo>
                <a:lnTo>
                  <a:pt x="286467" y="180945"/>
                </a:lnTo>
                <a:lnTo>
                  <a:pt x="283132" y="179889"/>
                </a:lnTo>
                <a:close/>
                <a:moveTo>
                  <a:pt x="815389" y="146022"/>
                </a:moveTo>
                <a:cubicBezTo>
                  <a:pt x="822421" y="146022"/>
                  <a:pt x="828821" y="148741"/>
                  <a:pt x="833622" y="153177"/>
                </a:cubicBezTo>
                <a:lnTo>
                  <a:pt x="839862" y="165801"/>
                </a:lnTo>
                <a:lnTo>
                  <a:pt x="838480" y="165257"/>
                </a:lnTo>
                <a:lnTo>
                  <a:pt x="838138" y="165257"/>
                </a:lnTo>
                <a:cubicBezTo>
                  <a:pt x="838138" y="165257"/>
                  <a:pt x="836194" y="165372"/>
                  <a:pt x="836194" y="165372"/>
                </a:cubicBezTo>
                <a:lnTo>
                  <a:pt x="836537" y="171097"/>
                </a:lnTo>
                <a:lnTo>
                  <a:pt x="842253" y="170638"/>
                </a:lnTo>
                <a:lnTo>
                  <a:pt x="839862" y="165801"/>
                </a:lnTo>
                <a:lnTo>
                  <a:pt x="854055" y="171383"/>
                </a:lnTo>
                <a:lnTo>
                  <a:pt x="859231" y="182245"/>
                </a:lnTo>
                <a:lnTo>
                  <a:pt x="856656" y="181174"/>
                </a:lnTo>
                <a:lnTo>
                  <a:pt x="856656" y="186800"/>
                </a:lnTo>
                <a:lnTo>
                  <a:pt x="856654" y="186800"/>
                </a:lnTo>
                <a:lnTo>
                  <a:pt x="856542" y="181174"/>
                </a:lnTo>
                <a:lnTo>
                  <a:pt x="855399" y="181174"/>
                </a:lnTo>
                <a:lnTo>
                  <a:pt x="855399" y="186898"/>
                </a:lnTo>
                <a:lnTo>
                  <a:pt x="856654" y="186800"/>
                </a:lnTo>
                <a:lnTo>
                  <a:pt x="856656" y="186898"/>
                </a:lnTo>
                <a:lnTo>
                  <a:pt x="856656" y="192509"/>
                </a:lnTo>
                <a:lnTo>
                  <a:pt x="855742" y="192509"/>
                </a:lnTo>
                <a:cubicBezTo>
                  <a:pt x="852770" y="192623"/>
                  <a:pt x="850140" y="190334"/>
                  <a:pt x="849912" y="187241"/>
                </a:cubicBezTo>
                <a:lnTo>
                  <a:pt x="838717" y="176821"/>
                </a:lnTo>
                <a:lnTo>
                  <a:pt x="838938" y="176821"/>
                </a:lnTo>
                <a:cubicBezTo>
                  <a:pt x="838938" y="176821"/>
                  <a:pt x="838595" y="170983"/>
                  <a:pt x="838595" y="170983"/>
                </a:cubicBezTo>
                <a:lnTo>
                  <a:pt x="838595" y="176708"/>
                </a:lnTo>
                <a:lnTo>
                  <a:pt x="838717" y="176821"/>
                </a:lnTo>
                <a:lnTo>
                  <a:pt x="836994" y="176821"/>
                </a:lnTo>
                <a:cubicBezTo>
                  <a:pt x="833908" y="177051"/>
                  <a:pt x="831164" y="174761"/>
                  <a:pt x="830936" y="171669"/>
                </a:cubicBezTo>
                <a:cubicBezTo>
                  <a:pt x="830250" y="163655"/>
                  <a:pt x="823620" y="157472"/>
                  <a:pt x="815505" y="157472"/>
                </a:cubicBezTo>
                <a:cubicBezTo>
                  <a:pt x="806930" y="157472"/>
                  <a:pt x="799957" y="164457"/>
                  <a:pt x="799957" y="173043"/>
                </a:cubicBezTo>
                <a:lnTo>
                  <a:pt x="799957" y="173501"/>
                </a:lnTo>
                <a:cubicBezTo>
                  <a:pt x="799957" y="175448"/>
                  <a:pt x="798928" y="177280"/>
                  <a:pt x="797329" y="178311"/>
                </a:cubicBezTo>
                <a:cubicBezTo>
                  <a:pt x="795727" y="179341"/>
                  <a:pt x="793671" y="179571"/>
                  <a:pt x="791842" y="178769"/>
                </a:cubicBezTo>
                <a:cubicBezTo>
                  <a:pt x="789897" y="177852"/>
                  <a:pt x="787841" y="177395"/>
                  <a:pt x="785553" y="177395"/>
                </a:cubicBezTo>
                <a:cubicBezTo>
                  <a:pt x="777210" y="177395"/>
                  <a:pt x="770465" y="183806"/>
                  <a:pt x="770008" y="191937"/>
                </a:cubicBezTo>
                <a:cubicBezTo>
                  <a:pt x="769778" y="194341"/>
                  <a:pt x="768179" y="196401"/>
                  <a:pt x="765893" y="197089"/>
                </a:cubicBezTo>
                <a:cubicBezTo>
                  <a:pt x="760291" y="198806"/>
                  <a:pt x="756176" y="203958"/>
                  <a:pt x="756176" y="210141"/>
                </a:cubicBezTo>
                <a:cubicBezTo>
                  <a:pt x="756176" y="217698"/>
                  <a:pt x="762235" y="223767"/>
                  <a:pt x="769778" y="223767"/>
                </a:cubicBezTo>
                <a:lnTo>
                  <a:pt x="769551" y="223767"/>
                </a:lnTo>
                <a:cubicBezTo>
                  <a:pt x="769551" y="223767"/>
                  <a:pt x="769778" y="229492"/>
                  <a:pt x="769778" y="229492"/>
                </a:cubicBezTo>
                <a:lnTo>
                  <a:pt x="769778" y="223767"/>
                </a:lnTo>
                <a:lnTo>
                  <a:pt x="771037" y="223767"/>
                </a:lnTo>
                <a:cubicBezTo>
                  <a:pt x="771037" y="223767"/>
                  <a:pt x="771494" y="223767"/>
                  <a:pt x="771494" y="223767"/>
                </a:cubicBezTo>
                <a:lnTo>
                  <a:pt x="772523" y="223767"/>
                </a:lnTo>
                <a:cubicBezTo>
                  <a:pt x="772523" y="223767"/>
                  <a:pt x="856428" y="223767"/>
                  <a:pt x="856428" y="223767"/>
                </a:cubicBezTo>
                <a:lnTo>
                  <a:pt x="856656" y="223767"/>
                </a:lnTo>
                <a:cubicBezTo>
                  <a:pt x="865230" y="223767"/>
                  <a:pt x="872203" y="216783"/>
                  <a:pt x="872203" y="208195"/>
                </a:cubicBezTo>
                <a:cubicBezTo>
                  <a:pt x="872203" y="199607"/>
                  <a:pt x="865230" y="192623"/>
                  <a:pt x="856656" y="192623"/>
                </a:cubicBezTo>
                <a:lnTo>
                  <a:pt x="856656" y="192509"/>
                </a:lnTo>
                <a:lnTo>
                  <a:pt x="856771" y="192509"/>
                </a:lnTo>
                <a:lnTo>
                  <a:pt x="856885" y="192509"/>
                </a:lnTo>
                <a:lnTo>
                  <a:pt x="856771" y="186790"/>
                </a:lnTo>
                <a:lnTo>
                  <a:pt x="861229" y="186440"/>
                </a:lnTo>
                <a:lnTo>
                  <a:pt x="859231" y="182245"/>
                </a:lnTo>
                <a:lnTo>
                  <a:pt x="875719" y="189102"/>
                </a:lnTo>
                <a:cubicBezTo>
                  <a:pt x="880605" y="193997"/>
                  <a:pt x="883634" y="200752"/>
                  <a:pt x="883634" y="208195"/>
                </a:cubicBezTo>
                <a:cubicBezTo>
                  <a:pt x="883634" y="223080"/>
                  <a:pt x="871517" y="235216"/>
                  <a:pt x="856656" y="235216"/>
                </a:cubicBezTo>
                <a:lnTo>
                  <a:pt x="772523" y="235216"/>
                </a:lnTo>
                <a:cubicBezTo>
                  <a:pt x="772523" y="235216"/>
                  <a:pt x="772294" y="235216"/>
                  <a:pt x="772294" y="235216"/>
                </a:cubicBezTo>
                <a:lnTo>
                  <a:pt x="771380" y="235216"/>
                </a:lnTo>
                <a:cubicBezTo>
                  <a:pt x="771380" y="235216"/>
                  <a:pt x="770122" y="235216"/>
                  <a:pt x="770122" y="235216"/>
                </a:cubicBezTo>
                <a:lnTo>
                  <a:pt x="769894" y="235216"/>
                </a:lnTo>
                <a:cubicBezTo>
                  <a:pt x="756062" y="235216"/>
                  <a:pt x="744859" y="223997"/>
                  <a:pt x="744859" y="210141"/>
                </a:cubicBezTo>
                <a:lnTo>
                  <a:pt x="758858" y="191266"/>
                </a:lnTo>
                <a:lnTo>
                  <a:pt x="764292" y="191592"/>
                </a:lnTo>
                <a:lnTo>
                  <a:pt x="762692" y="186097"/>
                </a:lnTo>
                <a:lnTo>
                  <a:pt x="758858" y="191266"/>
                </a:lnTo>
                <a:lnTo>
                  <a:pt x="758577" y="191249"/>
                </a:lnTo>
                <a:cubicBezTo>
                  <a:pt x="759377" y="177166"/>
                  <a:pt x="771151" y="165945"/>
                  <a:pt x="785439" y="165945"/>
                </a:cubicBezTo>
                <a:lnTo>
                  <a:pt x="790883" y="167081"/>
                </a:lnTo>
                <a:lnTo>
                  <a:pt x="788411" y="173043"/>
                </a:lnTo>
                <a:cubicBezTo>
                  <a:pt x="788411" y="173043"/>
                  <a:pt x="788411" y="173501"/>
                  <a:pt x="788411" y="173501"/>
                </a:cubicBezTo>
                <a:lnTo>
                  <a:pt x="794127" y="173501"/>
                </a:lnTo>
                <a:lnTo>
                  <a:pt x="794327" y="173043"/>
                </a:lnTo>
                <a:lnTo>
                  <a:pt x="796413" y="168235"/>
                </a:lnTo>
                <a:lnTo>
                  <a:pt x="790883" y="167081"/>
                </a:lnTo>
                <a:lnTo>
                  <a:pt x="796328" y="153950"/>
                </a:lnTo>
                <a:cubicBezTo>
                  <a:pt x="801214" y="149055"/>
                  <a:pt x="807959" y="146022"/>
                  <a:pt x="815389" y="146022"/>
                </a:cubicBezTo>
                <a:close/>
                <a:moveTo>
                  <a:pt x="585395" y="44459"/>
                </a:moveTo>
                <a:lnTo>
                  <a:pt x="585621" y="44459"/>
                </a:lnTo>
                <a:lnTo>
                  <a:pt x="585621" y="50005"/>
                </a:lnTo>
                <a:lnTo>
                  <a:pt x="585527" y="50013"/>
                </a:lnTo>
                <a:lnTo>
                  <a:pt x="585505" y="50015"/>
                </a:lnTo>
                <a:close/>
                <a:moveTo>
                  <a:pt x="830498" y="7065"/>
                </a:moveTo>
                <a:lnTo>
                  <a:pt x="841102" y="10357"/>
                </a:lnTo>
                <a:lnTo>
                  <a:pt x="829107" y="28085"/>
                </a:lnTo>
                <a:cubicBezTo>
                  <a:pt x="828421" y="30490"/>
                  <a:pt x="826134" y="32209"/>
                  <a:pt x="823620" y="32209"/>
                </a:cubicBezTo>
                <a:cubicBezTo>
                  <a:pt x="801443" y="32552"/>
                  <a:pt x="783497" y="50642"/>
                  <a:pt x="783497" y="72970"/>
                </a:cubicBezTo>
                <a:cubicBezTo>
                  <a:pt x="783497" y="93236"/>
                  <a:pt x="798356" y="110068"/>
                  <a:pt x="817675" y="113274"/>
                </a:cubicBezTo>
                <a:lnTo>
                  <a:pt x="818018" y="113274"/>
                </a:lnTo>
                <a:cubicBezTo>
                  <a:pt x="819390" y="113617"/>
                  <a:pt x="820762" y="113733"/>
                  <a:pt x="822248" y="113733"/>
                </a:cubicBezTo>
                <a:lnTo>
                  <a:pt x="979268" y="113733"/>
                </a:lnTo>
                <a:lnTo>
                  <a:pt x="987065" y="125297"/>
                </a:lnTo>
                <a:lnTo>
                  <a:pt x="822362" y="125297"/>
                </a:lnTo>
                <a:cubicBezTo>
                  <a:pt x="820076" y="125297"/>
                  <a:pt x="817904" y="125068"/>
                  <a:pt x="815732" y="124609"/>
                </a:cubicBezTo>
                <a:lnTo>
                  <a:pt x="815771" y="124437"/>
                </a:lnTo>
                <a:lnTo>
                  <a:pt x="816075" y="124609"/>
                </a:lnTo>
                <a:lnTo>
                  <a:pt x="816989" y="118999"/>
                </a:lnTo>
                <a:lnTo>
                  <a:pt x="815771" y="124437"/>
                </a:lnTo>
                <a:lnTo>
                  <a:pt x="794225" y="112337"/>
                </a:lnTo>
                <a:lnTo>
                  <a:pt x="788709" y="109240"/>
                </a:lnTo>
                <a:lnTo>
                  <a:pt x="784882" y="107091"/>
                </a:lnTo>
                <a:cubicBezTo>
                  <a:pt x="777037" y="97960"/>
                  <a:pt x="772294" y="86080"/>
                  <a:pt x="772294" y="73085"/>
                </a:cubicBezTo>
                <a:cubicBezTo>
                  <a:pt x="772294" y="58771"/>
                  <a:pt x="778038" y="45805"/>
                  <a:pt x="787354" y="36372"/>
                </a:cubicBezTo>
                <a:lnTo>
                  <a:pt x="819981" y="22513"/>
                </a:lnTo>
                <a:lnTo>
                  <a:pt x="820063" y="22480"/>
                </a:lnTo>
                <a:lnTo>
                  <a:pt x="820064" y="22478"/>
                </a:lnTo>
                <a:lnTo>
                  <a:pt x="818361" y="24995"/>
                </a:lnTo>
                <a:lnTo>
                  <a:pt x="823848" y="26598"/>
                </a:lnTo>
                <a:lnTo>
                  <a:pt x="823848" y="20872"/>
                </a:lnTo>
                <a:lnTo>
                  <a:pt x="820064" y="22478"/>
                </a:lnTo>
                <a:lnTo>
                  <a:pt x="820766" y="21442"/>
                </a:lnTo>
                <a:lnTo>
                  <a:pt x="822817" y="18412"/>
                </a:lnTo>
                <a:close/>
                <a:moveTo>
                  <a:pt x="610087" y="0"/>
                </a:moveTo>
                <a:lnTo>
                  <a:pt x="746543" y="0"/>
                </a:lnTo>
                <a:lnTo>
                  <a:pt x="739829" y="2781"/>
                </a:lnTo>
                <a:cubicBezTo>
                  <a:pt x="739829" y="2781"/>
                  <a:pt x="613855" y="2781"/>
                  <a:pt x="613855" y="2781"/>
                </a:cubicBezTo>
                <a:lnTo>
                  <a:pt x="613628" y="2781"/>
                </a:lnTo>
                <a:cubicBezTo>
                  <a:pt x="613628" y="2781"/>
                  <a:pt x="612142" y="2781"/>
                  <a:pt x="612142" y="2781"/>
                </a:cubicBezTo>
                <a:lnTo>
                  <a:pt x="610197" y="2781"/>
                </a:lnTo>
                <a:close/>
                <a:moveTo>
                  <a:pt x="602661" y="0"/>
                </a:moveTo>
                <a:lnTo>
                  <a:pt x="609740" y="0"/>
                </a:lnTo>
                <a:lnTo>
                  <a:pt x="609741" y="34"/>
                </a:lnTo>
                <a:cubicBezTo>
                  <a:pt x="609799" y="1465"/>
                  <a:pt x="609856" y="2896"/>
                  <a:pt x="609856" y="2896"/>
                </a:cubicBezTo>
                <a:lnTo>
                  <a:pt x="609627" y="2896"/>
                </a:lnTo>
                <a:close/>
                <a:moveTo>
                  <a:pt x="506795" y="0"/>
                </a:moveTo>
                <a:lnTo>
                  <a:pt x="508960" y="0"/>
                </a:lnTo>
                <a:lnTo>
                  <a:pt x="540787" y="16086"/>
                </a:lnTo>
                <a:lnTo>
                  <a:pt x="538867" y="16407"/>
                </a:lnTo>
                <a:lnTo>
                  <a:pt x="540696" y="21789"/>
                </a:lnTo>
                <a:lnTo>
                  <a:pt x="545269" y="18353"/>
                </a:lnTo>
                <a:lnTo>
                  <a:pt x="540787" y="16086"/>
                </a:lnTo>
                <a:lnTo>
                  <a:pt x="551213" y="14346"/>
                </a:lnTo>
                <a:cubicBezTo>
                  <a:pt x="561273" y="14346"/>
                  <a:pt x="570418" y="18238"/>
                  <a:pt x="577219" y="24608"/>
                </a:cubicBezTo>
                <a:lnTo>
                  <a:pt x="586876" y="44913"/>
                </a:lnTo>
                <a:lnTo>
                  <a:pt x="585507" y="44345"/>
                </a:lnTo>
                <a:lnTo>
                  <a:pt x="585393" y="44345"/>
                </a:lnTo>
                <a:lnTo>
                  <a:pt x="585395" y="44459"/>
                </a:lnTo>
                <a:lnTo>
                  <a:pt x="583335" y="44459"/>
                </a:lnTo>
                <a:lnTo>
                  <a:pt x="583335" y="50185"/>
                </a:lnTo>
                <a:lnTo>
                  <a:pt x="585505" y="50015"/>
                </a:lnTo>
                <a:lnTo>
                  <a:pt x="585507" y="50070"/>
                </a:lnTo>
                <a:lnTo>
                  <a:pt x="585507" y="50299"/>
                </a:lnTo>
                <a:lnTo>
                  <a:pt x="585507" y="55794"/>
                </a:lnTo>
                <a:lnTo>
                  <a:pt x="585617" y="55840"/>
                </a:lnTo>
                <a:lnTo>
                  <a:pt x="585621" y="56024"/>
                </a:lnTo>
                <a:lnTo>
                  <a:pt x="585507" y="56024"/>
                </a:lnTo>
                <a:lnTo>
                  <a:pt x="583450" y="56024"/>
                </a:lnTo>
                <a:cubicBezTo>
                  <a:pt x="580477" y="56139"/>
                  <a:pt x="577848" y="53848"/>
                  <a:pt x="577620" y="50758"/>
                </a:cubicBezTo>
                <a:cubicBezTo>
                  <a:pt x="576705" y="36902"/>
                  <a:pt x="565159" y="26026"/>
                  <a:pt x="551099" y="26026"/>
                </a:cubicBezTo>
                <a:cubicBezTo>
                  <a:pt x="548128" y="26026"/>
                  <a:pt x="545269" y="26484"/>
                  <a:pt x="542525" y="27399"/>
                </a:cubicBezTo>
                <a:cubicBezTo>
                  <a:pt x="540239" y="28201"/>
                  <a:pt x="537611" y="27286"/>
                  <a:pt x="536125" y="25338"/>
                </a:cubicBezTo>
                <a:cubicBezTo>
                  <a:pt x="529838" y="16866"/>
                  <a:pt x="519778" y="11369"/>
                  <a:pt x="508347" y="11369"/>
                </a:cubicBezTo>
                <a:cubicBezTo>
                  <a:pt x="489485" y="11255"/>
                  <a:pt x="474167" y="26484"/>
                  <a:pt x="473824" y="45261"/>
                </a:cubicBezTo>
                <a:cubicBezTo>
                  <a:pt x="473710" y="47093"/>
                  <a:pt x="472910" y="48812"/>
                  <a:pt x="471424" y="49841"/>
                </a:cubicBezTo>
                <a:cubicBezTo>
                  <a:pt x="469938" y="50871"/>
                  <a:pt x="468109" y="51214"/>
                  <a:pt x="466394" y="50642"/>
                </a:cubicBezTo>
                <a:cubicBezTo>
                  <a:pt x="464908" y="50185"/>
                  <a:pt x="463193" y="49956"/>
                  <a:pt x="461478" y="49956"/>
                </a:cubicBezTo>
                <a:cubicBezTo>
                  <a:pt x="453248" y="49841"/>
                  <a:pt x="446389" y="55794"/>
                  <a:pt x="444903" y="63581"/>
                </a:cubicBezTo>
                <a:cubicBezTo>
                  <a:pt x="444560" y="65413"/>
                  <a:pt x="443417" y="66902"/>
                  <a:pt x="441702" y="67704"/>
                </a:cubicBezTo>
                <a:cubicBezTo>
                  <a:pt x="439989" y="68505"/>
                  <a:pt x="438044" y="68390"/>
                  <a:pt x="436445" y="67474"/>
                </a:cubicBezTo>
                <a:cubicBezTo>
                  <a:pt x="431987" y="64841"/>
                  <a:pt x="426727" y="63353"/>
                  <a:pt x="421127" y="63353"/>
                </a:cubicBezTo>
                <a:cubicBezTo>
                  <a:pt x="404094" y="63467"/>
                  <a:pt x="390262" y="77207"/>
                  <a:pt x="390262" y="94267"/>
                </a:cubicBezTo>
                <a:cubicBezTo>
                  <a:pt x="390320" y="102739"/>
                  <a:pt x="393777" y="110439"/>
                  <a:pt x="399350" y="116022"/>
                </a:cubicBezTo>
                <a:lnTo>
                  <a:pt x="407308" y="119327"/>
                </a:lnTo>
                <a:lnTo>
                  <a:pt x="420899" y="124973"/>
                </a:lnTo>
                <a:lnTo>
                  <a:pt x="421127" y="130792"/>
                </a:lnTo>
                <a:lnTo>
                  <a:pt x="421127" y="125068"/>
                </a:lnTo>
                <a:lnTo>
                  <a:pt x="420899" y="124973"/>
                </a:lnTo>
                <a:lnTo>
                  <a:pt x="420897" y="124952"/>
                </a:lnTo>
                <a:lnTo>
                  <a:pt x="423642" y="124952"/>
                </a:lnTo>
                <a:cubicBezTo>
                  <a:pt x="423642" y="124952"/>
                  <a:pt x="424099" y="124952"/>
                  <a:pt x="424099" y="124952"/>
                </a:cubicBezTo>
                <a:lnTo>
                  <a:pt x="426041" y="124952"/>
                </a:lnTo>
                <a:cubicBezTo>
                  <a:pt x="426041" y="124952"/>
                  <a:pt x="585050" y="124952"/>
                  <a:pt x="585050" y="124952"/>
                </a:cubicBezTo>
                <a:lnTo>
                  <a:pt x="585393" y="124952"/>
                </a:lnTo>
                <a:cubicBezTo>
                  <a:pt x="585393" y="124952"/>
                  <a:pt x="585507" y="124952"/>
                  <a:pt x="585507" y="124952"/>
                </a:cubicBezTo>
                <a:cubicBezTo>
                  <a:pt x="604597" y="124952"/>
                  <a:pt x="620030" y="109496"/>
                  <a:pt x="620030" y="90374"/>
                </a:cubicBezTo>
                <a:cubicBezTo>
                  <a:pt x="620030" y="80813"/>
                  <a:pt x="616171" y="72168"/>
                  <a:pt x="609928" y="65913"/>
                </a:cubicBezTo>
                <a:lnTo>
                  <a:pt x="585617" y="55840"/>
                </a:lnTo>
                <a:lnTo>
                  <a:pt x="585507" y="50299"/>
                </a:lnTo>
                <a:lnTo>
                  <a:pt x="585621" y="50185"/>
                </a:lnTo>
                <a:lnTo>
                  <a:pt x="585621" y="50005"/>
                </a:lnTo>
                <a:lnTo>
                  <a:pt x="589165" y="49727"/>
                </a:lnTo>
                <a:lnTo>
                  <a:pt x="586876" y="44913"/>
                </a:lnTo>
                <a:lnTo>
                  <a:pt x="618000" y="57828"/>
                </a:lnTo>
                <a:cubicBezTo>
                  <a:pt x="626317" y="66158"/>
                  <a:pt x="631461" y="77665"/>
                  <a:pt x="631461" y="90374"/>
                </a:cubicBezTo>
                <a:cubicBezTo>
                  <a:pt x="631461" y="115793"/>
                  <a:pt x="610885" y="136403"/>
                  <a:pt x="585507" y="136403"/>
                </a:cubicBezTo>
                <a:lnTo>
                  <a:pt x="585393" y="136403"/>
                </a:lnTo>
                <a:cubicBezTo>
                  <a:pt x="585393" y="136403"/>
                  <a:pt x="585279" y="136403"/>
                  <a:pt x="585279" y="136403"/>
                </a:cubicBezTo>
                <a:lnTo>
                  <a:pt x="426041" y="136403"/>
                </a:lnTo>
                <a:cubicBezTo>
                  <a:pt x="426041" y="136403"/>
                  <a:pt x="425814" y="136403"/>
                  <a:pt x="425814" y="136403"/>
                </a:cubicBezTo>
                <a:lnTo>
                  <a:pt x="423869" y="136403"/>
                </a:lnTo>
                <a:cubicBezTo>
                  <a:pt x="423869" y="136403"/>
                  <a:pt x="421354" y="136403"/>
                  <a:pt x="421354" y="136403"/>
                </a:cubicBezTo>
                <a:lnTo>
                  <a:pt x="421127" y="136403"/>
                </a:lnTo>
                <a:cubicBezTo>
                  <a:pt x="397693" y="136403"/>
                  <a:pt x="378831" y="117511"/>
                  <a:pt x="378831" y="94153"/>
                </a:cubicBezTo>
                <a:cubicBezTo>
                  <a:pt x="378831" y="70681"/>
                  <a:pt x="397807" y="51788"/>
                  <a:pt x="421127" y="51788"/>
                </a:cubicBezTo>
                <a:lnTo>
                  <a:pt x="436778" y="55962"/>
                </a:lnTo>
                <a:lnTo>
                  <a:pt x="433700" y="61176"/>
                </a:lnTo>
                <a:lnTo>
                  <a:pt x="439303" y="62322"/>
                </a:lnTo>
                <a:lnTo>
                  <a:pt x="442159" y="57398"/>
                </a:lnTo>
                <a:lnTo>
                  <a:pt x="436778" y="55962"/>
                </a:lnTo>
                <a:lnTo>
                  <a:pt x="443345" y="44831"/>
                </a:lnTo>
                <a:cubicBezTo>
                  <a:pt x="448247" y="40738"/>
                  <a:pt x="454564" y="38276"/>
                  <a:pt x="461478" y="38276"/>
                </a:cubicBezTo>
                <a:lnTo>
                  <a:pt x="465010" y="38808"/>
                </a:lnTo>
                <a:lnTo>
                  <a:pt x="462393" y="44918"/>
                </a:lnTo>
                <a:lnTo>
                  <a:pt x="468109" y="44918"/>
                </a:lnTo>
                <a:cubicBezTo>
                  <a:pt x="468109" y="44918"/>
                  <a:pt x="469823" y="39536"/>
                  <a:pt x="469823" y="39536"/>
                </a:cubicBezTo>
                <a:lnTo>
                  <a:pt x="465010" y="38808"/>
                </a:lnTo>
                <a:lnTo>
                  <a:pt x="476111" y="12900"/>
                </a:lnTo>
                <a:cubicBezTo>
                  <a:pt x="480255" y="8814"/>
                  <a:pt x="485170" y="5512"/>
                  <a:pt x="490622" y="3231"/>
                </a:cubicBezTo>
                <a:close/>
                <a:moveTo>
                  <a:pt x="62987" y="0"/>
                </a:moveTo>
                <a:lnTo>
                  <a:pt x="91530" y="0"/>
                </a:lnTo>
                <a:lnTo>
                  <a:pt x="71402" y="6860"/>
                </a:lnTo>
                <a:cubicBezTo>
                  <a:pt x="64557" y="12142"/>
                  <a:pt x="59442" y="19556"/>
                  <a:pt x="57041" y="28085"/>
                </a:cubicBezTo>
                <a:cubicBezTo>
                  <a:pt x="56355" y="30490"/>
                  <a:pt x="54070" y="32209"/>
                  <a:pt x="51555" y="32209"/>
                </a:cubicBezTo>
                <a:cubicBezTo>
                  <a:pt x="29377" y="32552"/>
                  <a:pt x="11431" y="50642"/>
                  <a:pt x="11431" y="72970"/>
                </a:cubicBezTo>
                <a:cubicBezTo>
                  <a:pt x="11431" y="93236"/>
                  <a:pt x="26292" y="110068"/>
                  <a:pt x="45611" y="113274"/>
                </a:cubicBezTo>
                <a:lnTo>
                  <a:pt x="45954" y="113274"/>
                </a:lnTo>
                <a:cubicBezTo>
                  <a:pt x="47326" y="113617"/>
                  <a:pt x="48696" y="113733"/>
                  <a:pt x="50182" y="113733"/>
                </a:cubicBezTo>
                <a:lnTo>
                  <a:pt x="260403" y="113733"/>
                </a:lnTo>
                <a:cubicBezTo>
                  <a:pt x="260403" y="113733"/>
                  <a:pt x="261089" y="113733"/>
                  <a:pt x="261089" y="113733"/>
                </a:cubicBezTo>
                <a:lnTo>
                  <a:pt x="261318" y="113733"/>
                </a:lnTo>
                <a:cubicBezTo>
                  <a:pt x="261318" y="113733"/>
                  <a:pt x="262461" y="113733"/>
                  <a:pt x="262461" y="113733"/>
                </a:cubicBezTo>
                <a:cubicBezTo>
                  <a:pt x="284981" y="113617"/>
                  <a:pt x="303155" y="95413"/>
                  <a:pt x="303155" y="72970"/>
                </a:cubicBezTo>
                <a:cubicBezTo>
                  <a:pt x="303155" y="50871"/>
                  <a:pt x="285551" y="32895"/>
                  <a:pt x="263604" y="32322"/>
                </a:cubicBezTo>
                <a:lnTo>
                  <a:pt x="263609" y="32088"/>
                </a:lnTo>
                <a:lnTo>
                  <a:pt x="263833" y="32322"/>
                </a:lnTo>
                <a:lnTo>
                  <a:pt x="263833" y="26712"/>
                </a:lnTo>
                <a:lnTo>
                  <a:pt x="263717" y="26712"/>
                </a:lnTo>
                <a:lnTo>
                  <a:pt x="263609" y="32088"/>
                </a:lnTo>
                <a:lnTo>
                  <a:pt x="258231" y="26482"/>
                </a:lnTo>
                <a:cubicBezTo>
                  <a:pt x="258231" y="26482"/>
                  <a:pt x="258231" y="25224"/>
                  <a:pt x="258231" y="25224"/>
                </a:cubicBezTo>
                <a:lnTo>
                  <a:pt x="247746" y="0"/>
                </a:lnTo>
                <a:lnTo>
                  <a:pt x="259239" y="0"/>
                </a:lnTo>
                <a:lnTo>
                  <a:pt x="268808" y="23156"/>
                </a:lnTo>
                <a:lnTo>
                  <a:pt x="263833" y="20987"/>
                </a:lnTo>
                <a:lnTo>
                  <a:pt x="263833" y="25224"/>
                </a:lnTo>
                <a:lnTo>
                  <a:pt x="263833" y="26598"/>
                </a:lnTo>
                <a:lnTo>
                  <a:pt x="263947" y="26482"/>
                </a:lnTo>
                <a:lnTo>
                  <a:pt x="269663" y="26482"/>
                </a:lnTo>
                <a:cubicBezTo>
                  <a:pt x="269663" y="26482"/>
                  <a:pt x="269663" y="25224"/>
                  <a:pt x="269663" y="25224"/>
                </a:cubicBezTo>
                <a:lnTo>
                  <a:pt x="268808" y="23156"/>
                </a:lnTo>
                <a:lnTo>
                  <a:pt x="282300" y="29036"/>
                </a:lnTo>
                <a:lnTo>
                  <a:pt x="299755" y="36645"/>
                </a:lnTo>
                <a:cubicBezTo>
                  <a:pt x="308928" y="46034"/>
                  <a:pt x="314587" y="58887"/>
                  <a:pt x="314587" y="73085"/>
                </a:cubicBezTo>
                <a:cubicBezTo>
                  <a:pt x="314587" y="101939"/>
                  <a:pt x="291268" y="125297"/>
                  <a:pt x="262461" y="125297"/>
                </a:cubicBezTo>
                <a:lnTo>
                  <a:pt x="261318" y="125297"/>
                </a:lnTo>
                <a:cubicBezTo>
                  <a:pt x="261318" y="125297"/>
                  <a:pt x="260746" y="125297"/>
                  <a:pt x="260746" y="125297"/>
                </a:cubicBezTo>
                <a:lnTo>
                  <a:pt x="50069" y="125297"/>
                </a:lnTo>
                <a:cubicBezTo>
                  <a:pt x="47783" y="125297"/>
                  <a:pt x="45611" y="125068"/>
                  <a:pt x="43439" y="124609"/>
                </a:cubicBezTo>
                <a:lnTo>
                  <a:pt x="43477" y="124437"/>
                </a:lnTo>
                <a:lnTo>
                  <a:pt x="43782" y="124609"/>
                </a:lnTo>
                <a:lnTo>
                  <a:pt x="44695" y="118999"/>
                </a:lnTo>
                <a:lnTo>
                  <a:pt x="43477" y="124437"/>
                </a:lnTo>
                <a:lnTo>
                  <a:pt x="22195" y="112486"/>
                </a:lnTo>
                <a:lnTo>
                  <a:pt x="12589" y="107091"/>
                </a:lnTo>
                <a:cubicBezTo>
                  <a:pt x="4744" y="97960"/>
                  <a:pt x="0" y="86080"/>
                  <a:pt x="0" y="73085"/>
                </a:cubicBezTo>
                <a:cubicBezTo>
                  <a:pt x="0" y="58771"/>
                  <a:pt x="5745" y="45805"/>
                  <a:pt x="15060" y="36372"/>
                </a:cubicBezTo>
                <a:lnTo>
                  <a:pt x="46210" y="23142"/>
                </a:lnTo>
                <a:lnTo>
                  <a:pt x="47771" y="22478"/>
                </a:lnTo>
                <a:lnTo>
                  <a:pt x="46068" y="24995"/>
                </a:lnTo>
                <a:lnTo>
                  <a:pt x="51555" y="26598"/>
                </a:lnTo>
                <a:lnTo>
                  <a:pt x="51555" y="20872"/>
                </a:lnTo>
                <a:lnTo>
                  <a:pt x="47771" y="22478"/>
                </a:lnTo>
                <a:lnTo>
                  <a:pt x="49275" y="20256"/>
                </a:lnTo>
                <a:close/>
              </a:path>
            </a:pathLst>
          </a:custGeom>
          <a:gradFill>
            <a:gsLst>
              <a:gs pos="43000">
                <a:schemeClr val="accent1"/>
              </a:gs>
              <a:gs pos="100000">
                <a:schemeClr val="accent2"/>
              </a:gs>
            </a:gsLst>
            <a:lin ang="270000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7610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19269E08-F9CF-A83A-B6C2-2C3A2254AEB1}"/>
              </a:ext>
            </a:extLst>
          </p:cNvPr>
          <p:cNvSpPr>
            <a:spLocks noGrp="1" noRot="1" noMove="1" noResize="1" noEditPoints="1" noAdjustHandles="1" noChangeArrowheads="1" noChangeShapeType="1"/>
          </p:cNvSpPr>
          <p:nvPr>
            <p:ph type="sldNum" sz="quarter" idx="10"/>
          </p:nvPr>
        </p:nvSpPr>
        <p:spPr/>
        <p:txBody>
          <a:bodyPr/>
          <a:lstStyle/>
          <a:p>
            <a:fld id="{2A7EA07E-DF68-5342-AFBC-85EE9EF5B26A}" type="slidenum">
              <a:rPr lang="en-US" smtClean="0"/>
              <a:pPr/>
              <a:t>‹#›</a:t>
            </a:fld>
            <a:endParaRPr lang="en-US"/>
          </a:p>
        </p:txBody>
      </p:sp>
      <p:sp>
        <p:nvSpPr>
          <p:cNvPr id="253" name="Footer Placeholder" hidden="1">
            <a:extLst>
              <a:ext uri="{FF2B5EF4-FFF2-40B4-BE49-F238E27FC236}">
                <a16:creationId xmlns:a16="http://schemas.microsoft.com/office/drawing/2014/main" id="{A5054503-624C-CFBC-7827-85B98DCAD4C6}"/>
              </a:ext>
            </a:extLst>
          </p:cNvPr>
          <p:cNvSpPr>
            <a:spLocks noGrp="1" noRot="1" noMove="1" noResize="1" noEditPoints="1" noAdjustHandles="1" noChangeArrowheads="1" noChangeShapeType="1"/>
          </p:cNvSpPr>
          <p:nvPr>
            <p:ph type="ftr" sz="quarter" idx="16"/>
          </p:nvPr>
        </p:nvSpPr>
        <p:spPr/>
        <p:txBody>
          <a:bodyPr/>
          <a:lstStyle/>
          <a:p>
            <a:r>
              <a:rPr lang="en-US"/>
              <a:t>UNORDINARY CLOUD CONSULTING</a:t>
            </a:r>
          </a:p>
        </p:txBody>
      </p:sp>
      <p:sp>
        <p:nvSpPr>
          <p:cNvPr id="252" name="ProfilePictureMask" hidden="1">
            <a:extLst>
              <a:ext uri="{FF2B5EF4-FFF2-40B4-BE49-F238E27FC236}">
                <a16:creationId xmlns:a16="http://schemas.microsoft.com/office/drawing/2014/main" id="{E0ACD222-4AAA-296C-3348-370C75FC5ACF}"/>
              </a:ext>
            </a:extLst>
          </p:cNvPr>
          <p:cNvSpPr/>
          <p:nvPr userDrawn="1"/>
        </p:nvSpPr>
        <p:spPr>
          <a:xfrm>
            <a:off x="800103" y="757255"/>
            <a:ext cx="3228973" cy="5368908"/>
          </a:xfrm>
          <a:custGeom>
            <a:avLst/>
            <a:gdLst>
              <a:gd name="connsiteX0" fmla="*/ 225997 w 3228973"/>
              <a:gd name="connsiteY0" fmla="*/ 0 h 5368908"/>
              <a:gd name="connsiteX1" fmla="*/ 3002977 w 3228973"/>
              <a:gd name="connsiteY1" fmla="*/ 0 h 5368908"/>
              <a:gd name="connsiteX2" fmla="*/ 3228973 w 3228973"/>
              <a:gd name="connsiteY2" fmla="*/ 225996 h 5368908"/>
              <a:gd name="connsiteX3" fmla="*/ 3228973 w 3228973"/>
              <a:gd name="connsiteY3" fmla="*/ 5142912 h 5368908"/>
              <a:gd name="connsiteX4" fmla="*/ 3002977 w 3228973"/>
              <a:gd name="connsiteY4" fmla="*/ 5368908 h 5368908"/>
              <a:gd name="connsiteX5" fmla="*/ 2807614 w 3228973"/>
              <a:gd name="connsiteY5" fmla="*/ 5368908 h 5368908"/>
              <a:gd name="connsiteX6" fmla="*/ 808873 w 3228973"/>
              <a:gd name="connsiteY6" fmla="*/ 5368908 h 5368908"/>
              <a:gd name="connsiteX7" fmla="*/ 118635 w 3228973"/>
              <a:gd name="connsiteY7" fmla="*/ 5368908 h 5368908"/>
              <a:gd name="connsiteX8" fmla="*/ 0 w 3228973"/>
              <a:gd name="connsiteY8" fmla="*/ 5250273 h 5368908"/>
              <a:gd name="connsiteX9" fmla="*/ 118635 w 3228973"/>
              <a:gd name="connsiteY9" fmla="*/ 5131638 h 5368908"/>
              <a:gd name="connsiteX10" fmla="*/ 2807614 w 3228973"/>
              <a:gd name="connsiteY10" fmla="*/ 5131638 h 5368908"/>
              <a:gd name="connsiteX11" fmla="*/ 2807634 w 3228973"/>
              <a:gd name="connsiteY11" fmla="*/ 5131642 h 5368908"/>
              <a:gd name="connsiteX12" fmla="*/ 2855823 w 3228973"/>
              <a:gd name="connsiteY12" fmla="*/ 5131642 h 5368908"/>
              <a:gd name="connsiteX13" fmla="*/ 3022595 w 3228973"/>
              <a:gd name="connsiteY13" fmla="*/ 4964870 h 5368908"/>
              <a:gd name="connsiteX14" fmla="*/ 3022595 w 3228973"/>
              <a:gd name="connsiteY14" fmla="*/ 3237720 h 5368908"/>
              <a:gd name="connsiteX15" fmla="*/ 2855823 w 3228973"/>
              <a:gd name="connsiteY15" fmla="*/ 3070948 h 5368908"/>
              <a:gd name="connsiteX16" fmla="*/ 313678 w 3228973"/>
              <a:gd name="connsiteY16" fmla="*/ 3070948 h 5368908"/>
              <a:gd name="connsiteX17" fmla="*/ 118635 w 3228973"/>
              <a:gd name="connsiteY17" fmla="*/ 3070948 h 5368908"/>
              <a:gd name="connsiteX18" fmla="*/ 9323 w 3228973"/>
              <a:gd name="connsiteY18" fmla="*/ 2998491 h 5368908"/>
              <a:gd name="connsiteX19" fmla="*/ 1 w 3228973"/>
              <a:gd name="connsiteY19" fmla="*/ 2952318 h 5368908"/>
              <a:gd name="connsiteX20" fmla="*/ 1 w 3228973"/>
              <a:gd name="connsiteY20" fmla="*/ 225996 h 5368908"/>
              <a:gd name="connsiteX21" fmla="*/ 225997 w 3228973"/>
              <a:gd name="connsiteY21" fmla="*/ 0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28973" h="5368908">
                <a:moveTo>
                  <a:pt x="225997" y="0"/>
                </a:moveTo>
                <a:lnTo>
                  <a:pt x="3002977" y="0"/>
                </a:lnTo>
                <a:cubicBezTo>
                  <a:pt x="3127791" y="0"/>
                  <a:pt x="3228973" y="101182"/>
                  <a:pt x="3228973" y="225996"/>
                </a:cubicBezTo>
                <a:lnTo>
                  <a:pt x="3228973" y="5142912"/>
                </a:lnTo>
                <a:cubicBezTo>
                  <a:pt x="3228973" y="5267726"/>
                  <a:pt x="3127791" y="5368908"/>
                  <a:pt x="3002977" y="5368908"/>
                </a:cubicBezTo>
                <a:lnTo>
                  <a:pt x="2807614" y="5368908"/>
                </a:lnTo>
                <a:lnTo>
                  <a:pt x="808873" y="5368908"/>
                </a:lnTo>
                <a:lnTo>
                  <a:pt x="118635" y="5368908"/>
                </a:lnTo>
                <a:cubicBezTo>
                  <a:pt x="53115" y="5368908"/>
                  <a:pt x="0" y="5315793"/>
                  <a:pt x="0" y="5250273"/>
                </a:cubicBezTo>
                <a:cubicBezTo>
                  <a:pt x="0" y="5184753"/>
                  <a:pt x="53115" y="5131638"/>
                  <a:pt x="118635" y="5131638"/>
                </a:cubicBezTo>
                <a:lnTo>
                  <a:pt x="2807614" y="5131638"/>
                </a:lnTo>
                <a:lnTo>
                  <a:pt x="2807634" y="5131642"/>
                </a:lnTo>
                <a:lnTo>
                  <a:pt x="2855823" y="5131642"/>
                </a:lnTo>
                <a:cubicBezTo>
                  <a:pt x="2947929" y="5131642"/>
                  <a:pt x="3022595" y="5056976"/>
                  <a:pt x="3022595" y="4964870"/>
                </a:cubicBezTo>
                <a:lnTo>
                  <a:pt x="3022595" y="3237720"/>
                </a:lnTo>
                <a:cubicBezTo>
                  <a:pt x="3022595" y="3145614"/>
                  <a:pt x="2947929" y="3070948"/>
                  <a:pt x="2855823" y="3070948"/>
                </a:cubicBezTo>
                <a:lnTo>
                  <a:pt x="313678" y="3070948"/>
                </a:lnTo>
                <a:lnTo>
                  <a:pt x="118635" y="3070948"/>
                </a:lnTo>
                <a:cubicBezTo>
                  <a:pt x="69495" y="3070948"/>
                  <a:pt x="27333" y="3041071"/>
                  <a:pt x="9323" y="2998491"/>
                </a:cubicBezTo>
                <a:lnTo>
                  <a:pt x="1" y="2952318"/>
                </a:lnTo>
                <a:lnTo>
                  <a:pt x="1" y="225996"/>
                </a:lnTo>
                <a:cubicBezTo>
                  <a:pt x="1" y="101182"/>
                  <a:pt x="101183" y="0"/>
                  <a:pt x="225997" y="0"/>
                </a:cubicBezTo>
                <a:close/>
              </a:path>
            </a:pathLst>
          </a:custGeom>
          <a:solidFill>
            <a:schemeClr val="tx2"/>
          </a:solidFill>
          <a:ln w="1016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ProfilePicture">
            <a:extLst>
              <a:ext uri="{FF2B5EF4-FFF2-40B4-BE49-F238E27FC236}">
                <a16:creationId xmlns:a16="http://schemas.microsoft.com/office/drawing/2014/main" id="{2BEFA861-2B65-D250-937E-8A4E431D3CB9}"/>
              </a:ext>
            </a:extLst>
          </p:cNvPr>
          <p:cNvSpPr>
            <a:spLocks noGrp="1"/>
          </p:cNvSpPr>
          <p:nvPr>
            <p:ph type="pic" sz="quarter" idx="11"/>
          </p:nvPr>
        </p:nvSpPr>
        <p:spPr>
          <a:xfrm>
            <a:off x="800102" y="757255"/>
            <a:ext cx="3228973" cy="5368908"/>
          </a:xfrm>
          <a:custGeom>
            <a:avLst/>
            <a:gdLst>
              <a:gd name="connsiteX0" fmla="*/ 225997 w 3228973"/>
              <a:gd name="connsiteY0" fmla="*/ 0 h 5368908"/>
              <a:gd name="connsiteX1" fmla="*/ 3002977 w 3228973"/>
              <a:gd name="connsiteY1" fmla="*/ 0 h 5368908"/>
              <a:gd name="connsiteX2" fmla="*/ 3228973 w 3228973"/>
              <a:gd name="connsiteY2" fmla="*/ 225996 h 5368908"/>
              <a:gd name="connsiteX3" fmla="*/ 3228973 w 3228973"/>
              <a:gd name="connsiteY3" fmla="*/ 5142912 h 5368908"/>
              <a:gd name="connsiteX4" fmla="*/ 3002977 w 3228973"/>
              <a:gd name="connsiteY4" fmla="*/ 5368908 h 5368908"/>
              <a:gd name="connsiteX5" fmla="*/ 2807614 w 3228973"/>
              <a:gd name="connsiteY5" fmla="*/ 5368908 h 5368908"/>
              <a:gd name="connsiteX6" fmla="*/ 808873 w 3228973"/>
              <a:gd name="connsiteY6" fmla="*/ 5368908 h 5368908"/>
              <a:gd name="connsiteX7" fmla="*/ 118635 w 3228973"/>
              <a:gd name="connsiteY7" fmla="*/ 5368908 h 5368908"/>
              <a:gd name="connsiteX8" fmla="*/ 0 w 3228973"/>
              <a:gd name="connsiteY8" fmla="*/ 5250273 h 5368908"/>
              <a:gd name="connsiteX9" fmla="*/ 118635 w 3228973"/>
              <a:gd name="connsiteY9" fmla="*/ 5131638 h 5368908"/>
              <a:gd name="connsiteX10" fmla="*/ 2807614 w 3228973"/>
              <a:gd name="connsiteY10" fmla="*/ 5131638 h 5368908"/>
              <a:gd name="connsiteX11" fmla="*/ 2807634 w 3228973"/>
              <a:gd name="connsiteY11" fmla="*/ 5131642 h 5368908"/>
              <a:gd name="connsiteX12" fmla="*/ 2855823 w 3228973"/>
              <a:gd name="connsiteY12" fmla="*/ 5131642 h 5368908"/>
              <a:gd name="connsiteX13" fmla="*/ 3022595 w 3228973"/>
              <a:gd name="connsiteY13" fmla="*/ 4964870 h 5368908"/>
              <a:gd name="connsiteX14" fmla="*/ 3022595 w 3228973"/>
              <a:gd name="connsiteY14" fmla="*/ 3237720 h 5368908"/>
              <a:gd name="connsiteX15" fmla="*/ 2855823 w 3228973"/>
              <a:gd name="connsiteY15" fmla="*/ 3070948 h 5368908"/>
              <a:gd name="connsiteX16" fmla="*/ 313678 w 3228973"/>
              <a:gd name="connsiteY16" fmla="*/ 3070948 h 5368908"/>
              <a:gd name="connsiteX17" fmla="*/ 118635 w 3228973"/>
              <a:gd name="connsiteY17" fmla="*/ 3070948 h 5368908"/>
              <a:gd name="connsiteX18" fmla="*/ 9323 w 3228973"/>
              <a:gd name="connsiteY18" fmla="*/ 2998491 h 5368908"/>
              <a:gd name="connsiteX19" fmla="*/ 1 w 3228973"/>
              <a:gd name="connsiteY19" fmla="*/ 2952318 h 5368908"/>
              <a:gd name="connsiteX20" fmla="*/ 1 w 3228973"/>
              <a:gd name="connsiteY20" fmla="*/ 225996 h 5368908"/>
              <a:gd name="connsiteX21" fmla="*/ 225997 w 3228973"/>
              <a:gd name="connsiteY21" fmla="*/ 0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28973" h="5368908">
                <a:moveTo>
                  <a:pt x="225997" y="0"/>
                </a:moveTo>
                <a:lnTo>
                  <a:pt x="3002977" y="0"/>
                </a:lnTo>
                <a:cubicBezTo>
                  <a:pt x="3127791" y="0"/>
                  <a:pt x="3228973" y="101182"/>
                  <a:pt x="3228973" y="225996"/>
                </a:cubicBezTo>
                <a:lnTo>
                  <a:pt x="3228973" y="5142912"/>
                </a:lnTo>
                <a:cubicBezTo>
                  <a:pt x="3228973" y="5267726"/>
                  <a:pt x="3127791" y="5368908"/>
                  <a:pt x="3002977" y="5368908"/>
                </a:cubicBezTo>
                <a:lnTo>
                  <a:pt x="2807614" y="5368908"/>
                </a:lnTo>
                <a:lnTo>
                  <a:pt x="808873" y="5368908"/>
                </a:lnTo>
                <a:lnTo>
                  <a:pt x="118635" y="5368908"/>
                </a:lnTo>
                <a:cubicBezTo>
                  <a:pt x="53115" y="5368908"/>
                  <a:pt x="0" y="5315793"/>
                  <a:pt x="0" y="5250273"/>
                </a:cubicBezTo>
                <a:cubicBezTo>
                  <a:pt x="0" y="5184753"/>
                  <a:pt x="53115" y="5131638"/>
                  <a:pt x="118635" y="5131638"/>
                </a:cubicBezTo>
                <a:lnTo>
                  <a:pt x="2807614" y="5131638"/>
                </a:lnTo>
                <a:lnTo>
                  <a:pt x="2807634" y="5131642"/>
                </a:lnTo>
                <a:lnTo>
                  <a:pt x="2855823" y="5131642"/>
                </a:lnTo>
                <a:cubicBezTo>
                  <a:pt x="2947929" y="5131642"/>
                  <a:pt x="3022595" y="5056976"/>
                  <a:pt x="3022595" y="4964870"/>
                </a:cubicBezTo>
                <a:lnTo>
                  <a:pt x="3022595" y="3237720"/>
                </a:lnTo>
                <a:cubicBezTo>
                  <a:pt x="3022595" y="3145614"/>
                  <a:pt x="2947929" y="3070948"/>
                  <a:pt x="2855823" y="3070948"/>
                </a:cubicBezTo>
                <a:lnTo>
                  <a:pt x="313678" y="3070948"/>
                </a:lnTo>
                <a:lnTo>
                  <a:pt x="118635" y="3070948"/>
                </a:lnTo>
                <a:cubicBezTo>
                  <a:pt x="69495" y="3070948"/>
                  <a:pt x="27333" y="3041071"/>
                  <a:pt x="9323" y="2998491"/>
                </a:cubicBezTo>
                <a:lnTo>
                  <a:pt x="1" y="2952318"/>
                </a:lnTo>
                <a:lnTo>
                  <a:pt x="1" y="225996"/>
                </a:lnTo>
                <a:cubicBezTo>
                  <a:pt x="1" y="101182"/>
                  <a:pt x="101183" y="0"/>
                  <a:pt x="225997" y="0"/>
                </a:cubicBezTo>
                <a:close/>
              </a:path>
            </a:pathLst>
          </a:custGeom>
        </p:spPr>
        <p:txBody>
          <a:bodyPr wrap="square">
            <a:noAutofit/>
          </a:bodyPr>
          <a:lstStyle>
            <a:lvl1pPr marL="0" indent="0">
              <a:buNone/>
              <a:defRPr/>
            </a:lvl1pPr>
          </a:lstStyle>
          <a:p>
            <a:endParaRPr lang="en-US"/>
          </a:p>
        </p:txBody>
      </p:sp>
      <p:sp>
        <p:nvSpPr>
          <p:cNvPr id="35" name="NameBackground">
            <a:extLst>
              <a:ext uri="{FF2B5EF4-FFF2-40B4-BE49-F238E27FC236}">
                <a16:creationId xmlns:a16="http://schemas.microsoft.com/office/drawing/2014/main" id="{30E18A00-C6A4-E7E2-B36D-E5ADC5203EEB}"/>
              </a:ext>
            </a:extLst>
          </p:cNvPr>
          <p:cNvSpPr/>
          <p:nvPr userDrawn="1"/>
        </p:nvSpPr>
        <p:spPr>
          <a:xfrm>
            <a:off x="593720" y="4034589"/>
            <a:ext cx="3022593" cy="1647921"/>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a:extLst>
              <a:ext uri="{FF2B5EF4-FFF2-40B4-BE49-F238E27FC236}">
                <a16:creationId xmlns:a16="http://schemas.microsoft.com/office/drawing/2014/main" id="{79834D05-37BD-16B2-102F-FA45E46C3BD2}"/>
              </a:ext>
            </a:extLst>
          </p:cNvPr>
          <p:cNvSpPr>
            <a:spLocks noGrp="1"/>
          </p:cNvSpPr>
          <p:nvPr>
            <p:ph type="body" sz="quarter" idx="12"/>
          </p:nvPr>
        </p:nvSpPr>
        <p:spPr>
          <a:xfrm>
            <a:off x="4376738" y="757255"/>
            <a:ext cx="3435351" cy="53689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opRIghtText">
            <a:extLst>
              <a:ext uri="{FF2B5EF4-FFF2-40B4-BE49-F238E27FC236}">
                <a16:creationId xmlns:a16="http://schemas.microsoft.com/office/drawing/2014/main" id="{6216A3C0-928F-20AB-7F11-A493D8089030}"/>
              </a:ext>
            </a:extLst>
          </p:cNvPr>
          <p:cNvSpPr>
            <a:spLocks noGrp="1"/>
          </p:cNvSpPr>
          <p:nvPr>
            <p:ph type="body" sz="quarter" idx="13"/>
          </p:nvPr>
        </p:nvSpPr>
        <p:spPr>
          <a:xfrm>
            <a:off x="8160544" y="757255"/>
            <a:ext cx="3435351" cy="302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ighlightsText">
            <a:extLst>
              <a:ext uri="{FF2B5EF4-FFF2-40B4-BE49-F238E27FC236}">
                <a16:creationId xmlns:a16="http://schemas.microsoft.com/office/drawing/2014/main" id="{6F71F931-E848-6234-56B7-18503C0867D7}"/>
              </a:ext>
            </a:extLst>
          </p:cNvPr>
          <p:cNvSpPr>
            <a:spLocks noGrp="1"/>
          </p:cNvSpPr>
          <p:nvPr>
            <p:ph type="body" sz="quarter" idx="14" hasCustomPrompt="1"/>
          </p:nvPr>
        </p:nvSpPr>
        <p:spPr>
          <a:xfrm>
            <a:off x="8300245" y="4389410"/>
            <a:ext cx="3155950" cy="1583523"/>
          </a:xfrm>
        </p:spPr>
        <p:txBody>
          <a:bodyPr/>
          <a:lstStyle>
            <a:lvl1pPr marL="0" indent="0">
              <a:buNone/>
              <a:defRPr>
                <a:solidFill>
                  <a:schemeClr val="accent3"/>
                </a:solidFill>
              </a:defRPr>
            </a:lvl1pPr>
          </a:lstStyle>
          <a:p>
            <a:pPr lvl="0"/>
            <a:r>
              <a:rPr lang="en-US"/>
              <a:t>Highlights</a:t>
            </a:r>
          </a:p>
        </p:txBody>
      </p:sp>
      <p:sp>
        <p:nvSpPr>
          <p:cNvPr id="2" name="NameText">
            <a:extLst>
              <a:ext uri="{FF2B5EF4-FFF2-40B4-BE49-F238E27FC236}">
                <a16:creationId xmlns:a16="http://schemas.microsoft.com/office/drawing/2014/main" id="{D6BEDE56-B969-F262-334B-9349BB75C8FF}"/>
              </a:ext>
            </a:extLst>
          </p:cNvPr>
          <p:cNvSpPr>
            <a:spLocks noGrp="1"/>
          </p:cNvSpPr>
          <p:nvPr>
            <p:ph type="title" hasCustomPrompt="1"/>
          </p:nvPr>
        </p:nvSpPr>
        <p:spPr>
          <a:xfrm>
            <a:off x="800104" y="4261225"/>
            <a:ext cx="2609826" cy="858252"/>
          </a:xfrm>
        </p:spPr>
        <p:txBody>
          <a:bodyPr/>
          <a:lstStyle>
            <a:lvl1pPr>
              <a:defRPr>
                <a:solidFill>
                  <a:schemeClr val="bg1"/>
                </a:solidFill>
              </a:defRPr>
            </a:lvl1pPr>
          </a:lstStyle>
          <a:p>
            <a:r>
              <a:rPr lang="en-US"/>
              <a:t>Speaker's name</a:t>
            </a:r>
          </a:p>
        </p:txBody>
      </p:sp>
      <p:sp>
        <p:nvSpPr>
          <p:cNvPr id="36" name="TitleText">
            <a:extLst>
              <a:ext uri="{FF2B5EF4-FFF2-40B4-BE49-F238E27FC236}">
                <a16:creationId xmlns:a16="http://schemas.microsoft.com/office/drawing/2014/main" id="{0CFAD723-1BD6-8B2C-DA0B-F2A151A22155}"/>
              </a:ext>
            </a:extLst>
          </p:cNvPr>
          <p:cNvSpPr>
            <a:spLocks noGrp="1"/>
          </p:cNvSpPr>
          <p:nvPr>
            <p:ph type="body" sz="quarter" idx="15" hasCustomPrompt="1"/>
          </p:nvPr>
        </p:nvSpPr>
        <p:spPr>
          <a:xfrm>
            <a:off x="800104" y="5187577"/>
            <a:ext cx="2609826" cy="340658"/>
          </a:xfrm>
        </p:spPr>
        <p:txBody>
          <a:bodyPr/>
          <a:lstStyle>
            <a:lvl1pPr marL="0" indent="0">
              <a:buNone/>
              <a:defRPr>
                <a:solidFill>
                  <a:schemeClr val="bg1"/>
                </a:solidFill>
              </a:defRPr>
            </a:lvl1pPr>
          </a:lstStyle>
          <a:p>
            <a:pPr lvl="0"/>
            <a:r>
              <a:rPr lang="en-US"/>
              <a:t>Company/position</a:t>
            </a:r>
          </a:p>
        </p:txBody>
      </p:sp>
      <p:sp>
        <p:nvSpPr>
          <p:cNvPr id="37" name="HighllightsBackground">
            <a:extLst>
              <a:ext uri="{FF2B5EF4-FFF2-40B4-BE49-F238E27FC236}">
                <a16:creationId xmlns:a16="http://schemas.microsoft.com/office/drawing/2014/main" id="{31CE918B-2F04-DA06-EF5D-B37575BF61B5}"/>
              </a:ext>
            </a:extLst>
          </p:cNvPr>
          <p:cNvSpPr/>
          <p:nvPr userDrawn="1"/>
        </p:nvSpPr>
        <p:spPr>
          <a:xfrm>
            <a:off x="8159752" y="4034589"/>
            <a:ext cx="3435351" cy="2091573"/>
          </a:xfrm>
          <a:prstGeom prst="roundRect">
            <a:avLst>
              <a:gd name="adj" fmla="val 8093"/>
            </a:avLst>
          </a:prstGeom>
          <a:solidFill>
            <a:srgbClr val="FBFBFC">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Dots">
            <a:extLst>
              <a:ext uri="{FF2B5EF4-FFF2-40B4-BE49-F238E27FC236}">
                <a16:creationId xmlns:a16="http://schemas.microsoft.com/office/drawing/2014/main" id="{60B9746E-A26F-5B89-AA88-54126BE4DE2D}"/>
              </a:ext>
            </a:extLst>
          </p:cNvPr>
          <p:cNvGrpSpPr/>
          <p:nvPr userDrawn="1"/>
        </p:nvGrpSpPr>
        <p:grpSpPr>
          <a:xfrm>
            <a:off x="8300245" y="4154557"/>
            <a:ext cx="542515" cy="114885"/>
            <a:chOff x="8300245" y="4154557"/>
            <a:chExt cx="542515" cy="114885"/>
          </a:xfrm>
        </p:grpSpPr>
        <p:sp>
          <p:nvSpPr>
            <p:cNvPr id="40" name="Dot3">
              <a:extLst>
                <a:ext uri="{FF2B5EF4-FFF2-40B4-BE49-F238E27FC236}">
                  <a16:creationId xmlns:a16="http://schemas.microsoft.com/office/drawing/2014/main" id="{2D819E4E-D60E-616E-3210-391CD6E60D8E}"/>
                </a:ext>
              </a:extLst>
            </p:cNvPr>
            <p:cNvSpPr/>
            <p:nvPr userDrawn="1"/>
          </p:nvSpPr>
          <p:spPr>
            <a:xfrm>
              <a:off x="8727875"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t2">
              <a:extLst>
                <a:ext uri="{FF2B5EF4-FFF2-40B4-BE49-F238E27FC236}">
                  <a16:creationId xmlns:a16="http://schemas.microsoft.com/office/drawing/2014/main" id="{FBD6028B-70D6-976A-2442-929CA0021837}"/>
                </a:ext>
              </a:extLst>
            </p:cNvPr>
            <p:cNvSpPr/>
            <p:nvPr userDrawn="1"/>
          </p:nvSpPr>
          <p:spPr>
            <a:xfrm>
              <a:off x="8514060"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t1">
              <a:extLst>
                <a:ext uri="{FF2B5EF4-FFF2-40B4-BE49-F238E27FC236}">
                  <a16:creationId xmlns:a16="http://schemas.microsoft.com/office/drawing/2014/main" id="{AD3359BD-36E5-13FE-9A02-FA2480DEF51E}"/>
                </a:ext>
              </a:extLst>
            </p:cNvPr>
            <p:cNvSpPr/>
            <p:nvPr userDrawn="1"/>
          </p:nvSpPr>
          <p:spPr>
            <a:xfrm>
              <a:off x="8300245" y="4154557"/>
              <a:ext cx="114885" cy="11488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CloudGraphic" hidden="1">
            <a:extLst>
              <a:ext uri="{FF2B5EF4-FFF2-40B4-BE49-F238E27FC236}">
                <a16:creationId xmlns:a16="http://schemas.microsoft.com/office/drawing/2014/main" id="{BAA85D0C-F813-AB46-0868-09B3AD5083F2}"/>
              </a:ext>
            </a:extLst>
          </p:cNvPr>
          <p:cNvPicPr>
            <a:picLocks noGrp="1" noRot="1" noChangeAspect="1" noMove="1" noResize="1" noEditPoints="1" noAdjustHandles="1" noChangeArrowheads="1" noChangeShapeType="1" noCrop="1"/>
          </p:cNvPicPr>
          <p:nvPr userDrawn="1"/>
        </p:nvPicPr>
        <p:blipFill rotWithShape="1">
          <a:blip r:embed="rId2">
            <a:extLst>
              <a:ext uri="{96DAC541-7B7A-43D3-8B79-37D633B846F1}">
                <asvg:svgBlip xmlns:asvg="http://schemas.microsoft.com/office/drawing/2016/SVG/main" r:embed="rId3"/>
              </a:ext>
            </a:extLst>
          </a:blip>
          <a:srcRect l="6563" t="11073" r="66953" b="10703"/>
          <a:stretch/>
        </p:blipFill>
        <p:spPr>
          <a:xfrm>
            <a:off x="800105" y="757255"/>
            <a:ext cx="3228972" cy="5368908"/>
          </a:xfrm>
          <a:custGeom>
            <a:avLst/>
            <a:gdLst>
              <a:gd name="connsiteX0" fmla="*/ 23821 w 3228972"/>
              <a:gd name="connsiteY0" fmla="*/ 5311855 h 5368908"/>
              <a:gd name="connsiteX1" fmla="*/ 22128 w 3228972"/>
              <a:gd name="connsiteY1" fmla="*/ 5315445 h 5368908"/>
              <a:gd name="connsiteX2" fmla="*/ 20128 w 3228972"/>
              <a:gd name="connsiteY2" fmla="*/ 5312478 h 5368908"/>
              <a:gd name="connsiteX3" fmla="*/ 698316 w 3228972"/>
              <a:gd name="connsiteY3" fmla="*/ 0 h 5368908"/>
              <a:gd name="connsiteX4" fmla="*/ 840041 w 3228972"/>
              <a:gd name="connsiteY4" fmla="*/ 0 h 5368908"/>
              <a:gd name="connsiteX5" fmla="*/ 861547 w 3228972"/>
              <a:gd name="connsiteY5" fmla="*/ 29326 h 5368908"/>
              <a:gd name="connsiteX6" fmla="*/ 930372 w 3228972"/>
              <a:gd name="connsiteY6" fmla="*/ 63739 h 5368908"/>
              <a:gd name="connsiteX7" fmla="*/ 1102437 w 3228972"/>
              <a:gd name="connsiteY7" fmla="*/ 53906 h 5368908"/>
              <a:gd name="connsiteX8" fmla="*/ 1220424 w 3228972"/>
              <a:gd name="connsiteY8" fmla="*/ 122732 h 5368908"/>
              <a:gd name="connsiteX9" fmla="*/ 1313830 w 3228972"/>
              <a:gd name="connsiteY9" fmla="*/ 93235 h 5368908"/>
              <a:gd name="connsiteX10" fmla="*/ 1407237 w 3228972"/>
              <a:gd name="connsiteY10" fmla="*/ 93235 h 5368908"/>
              <a:gd name="connsiteX11" fmla="*/ 1497647 w 3228972"/>
              <a:gd name="connsiteY11" fmla="*/ 0 h 5368908"/>
              <a:gd name="connsiteX12" fmla="*/ 1681008 w 3228972"/>
              <a:gd name="connsiteY12" fmla="*/ 0 h 5368908"/>
              <a:gd name="connsiteX13" fmla="*/ 1695445 w 3228972"/>
              <a:gd name="connsiteY13" fmla="*/ 17445 h 5368908"/>
              <a:gd name="connsiteX14" fmla="*/ 1746245 w 3228972"/>
              <a:gd name="connsiteY14" fmla="*/ 80945 h 5368908"/>
              <a:gd name="connsiteX15" fmla="*/ 1892295 w 3228972"/>
              <a:gd name="connsiteY15" fmla="*/ 61895 h 5368908"/>
              <a:gd name="connsiteX16" fmla="*/ 2000245 w 3228972"/>
              <a:gd name="connsiteY16" fmla="*/ 84120 h 5368908"/>
              <a:gd name="connsiteX17" fmla="*/ 2060570 w 3228972"/>
              <a:gd name="connsiteY17" fmla="*/ 115870 h 5368908"/>
              <a:gd name="connsiteX18" fmla="*/ 2216145 w 3228972"/>
              <a:gd name="connsiteY18" fmla="*/ 90470 h 5368908"/>
              <a:gd name="connsiteX19" fmla="*/ 2301870 w 3228972"/>
              <a:gd name="connsiteY19" fmla="*/ 71420 h 5368908"/>
              <a:gd name="connsiteX20" fmla="*/ 2368365 w 3228972"/>
              <a:gd name="connsiteY20" fmla="*/ 0 h 5368908"/>
              <a:gd name="connsiteX21" fmla="*/ 2546192 w 3228972"/>
              <a:gd name="connsiteY21" fmla="*/ 0 h 5368908"/>
              <a:gd name="connsiteX22" fmla="*/ 2549520 w 3228972"/>
              <a:gd name="connsiteY22" fmla="*/ 11095 h 5368908"/>
              <a:gd name="connsiteX23" fmla="*/ 2616195 w 3228972"/>
              <a:gd name="connsiteY23" fmla="*/ 74595 h 5368908"/>
              <a:gd name="connsiteX24" fmla="*/ 2705095 w 3228972"/>
              <a:gd name="connsiteY24" fmla="*/ 58720 h 5368908"/>
              <a:gd name="connsiteX25" fmla="*/ 2813045 w 3228972"/>
              <a:gd name="connsiteY25" fmla="*/ 68245 h 5368908"/>
              <a:gd name="connsiteX26" fmla="*/ 2867020 w 3228972"/>
              <a:gd name="connsiteY26" fmla="*/ 109520 h 5368908"/>
              <a:gd name="connsiteX27" fmla="*/ 2978145 w 3228972"/>
              <a:gd name="connsiteY27" fmla="*/ 106345 h 5368908"/>
              <a:gd name="connsiteX28" fmla="*/ 3159120 w 3228972"/>
              <a:gd name="connsiteY28" fmla="*/ 93645 h 5368908"/>
              <a:gd name="connsiteX29" fmla="*/ 3213956 w 3228972"/>
              <a:gd name="connsiteY29" fmla="*/ 146869 h 5368908"/>
              <a:gd name="connsiteX30" fmla="*/ 3224381 w 3228972"/>
              <a:gd name="connsiteY30" fmla="*/ 180450 h 5368908"/>
              <a:gd name="connsiteX31" fmla="*/ 3228766 w 3228972"/>
              <a:gd name="connsiteY31" fmla="*/ 223954 h 5368908"/>
              <a:gd name="connsiteX32" fmla="*/ 3117845 w 3228972"/>
              <a:gd name="connsiteY32" fmla="*/ 296845 h 5368908"/>
              <a:gd name="connsiteX33" fmla="*/ 3124195 w 3228972"/>
              <a:gd name="connsiteY33" fmla="*/ 385745 h 5368908"/>
              <a:gd name="connsiteX34" fmla="*/ 3127370 w 3228972"/>
              <a:gd name="connsiteY34" fmla="*/ 471470 h 5368908"/>
              <a:gd name="connsiteX35" fmla="*/ 3197220 w 3228972"/>
              <a:gd name="connsiteY35" fmla="*/ 595295 h 5368908"/>
              <a:gd name="connsiteX36" fmla="*/ 3228972 w 3228972"/>
              <a:gd name="connsiteY36" fmla="*/ 664753 h 5368908"/>
              <a:gd name="connsiteX37" fmla="*/ 3228972 w 3228972"/>
              <a:gd name="connsiteY37" fmla="*/ 747691 h 5368908"/>
              <a:gd name="connsiteX38" fmla="*/ 3228970 w 3228972"/>
              <a:gd name="connsiteY38" fmla="*/ 747695 h 5368908"/>
              <a:gd name="connsiteX39" fmla="*/ 3171820 w 3228972"/>
              <a:gd name="connsiteY39" fmla="*/ 782620 h 5368908"/>
              <a:gd name="connsiteX40" fmla="*/ 3098795 w 3228972"/>
              <a:gd name="connsiteY40" fmla="*/ 881045 h 5368908"/>
              <a:gd name="connsiteX41" fmla="*/ 3108320 w 3228972"/>
              <a:gd name="connsiteY41" fmla="*/ 941370 h 5368908"/>
              <a:gd name="connsiteX42" fmla="*/ 3216270 w 3228972"/>
              <a:gd name="connsiteY42" fmla="*/ 1150920 h 5368908"/>
              <a:gd name="connsiteX43" fmla="*/ 3228972 w 3228972"/>
              <a:gd name="connsiteY43" fmla="*/ 1162352 h 5368908"/>
              <a:gd name="connsiteX44" fmla="*/ 3228972 w 3228972"/>
              <a:gd name="connsiteY44" fmla="*/ 1252422 h 5368908"/>
              <a:gd name="connsiteX45" fmla="*/ 3127370 w 3228972"/>
              <a:gd name="connsiteY45" fmla="*/ 1350945 h 5368908"/>
              <a:gd name="connsiteX46" fmla="*/ 3130545 w 3228972"/>
              <a:gd name="connsiteY46" fmla="*/ 1490645 h 5368908"/>
              <a:gd name="connsiteX47" fmla="*/ 3181345 w 3228972"/>
              <a:gd name="connsiteY47" fmla="*/ 1649395 h 5368908"/>
              <a:gd name="connsiteX48" fmla="*/ 3228972 w 3228972"/>
              <a:gd name="connsiteY48" fmla="*/ 1691352 h 5368908"/>
              <a:gd name="connsiteX49" fmla="*/ 3228972 w 3228972"/>
              <a:gd name="connsiteY49" fmla="*/ 1785239 h 5368908"/>
              <a:gd name="connsiteX50" fmla="*/ 3225795 w 3228972"/>
              <a:gd name="connsiteY50" fmla="*/ 1785920 h 5368908"/>
              <a:gd name="connsiteX51" fmla="*/ 3124195 w 3228972"/>
              <a:gd name="connsiteY51" fmla="*/ 1852595 h 5368908"/>
              <a:gd name="connsiteX52" fmla="*/ 3111495 w 3228972"/>
              <a:gd name="connsiteY52" fmla="*/ 1931970 h 5368908"/>
              <a:gd name="connsiteX53" fmla="*/ 3130545 w 3228972"/>
              <a:gd name="connsiteY53" fmla="*/ 2033570 h 5368908"/>
              <a:gd name="connsiteX54" fmla="*/ 3149595 w 3228972"/>
              <a:gd name="connsiteY54" fmla="*/ 2071670 h 5368908"/>
              <a:gd name="connsiteX55" fmla="*/ 3228972 w 3228972"/>
              <a:gd name="connsiteY55" fmla="*/ 2153252 h 5368908"/>
              <a:gd name="connsiteX56" fmla="*/ 3228972 w 3228972"/>
              <a:gd name="connsiteY56" fmla="*/ 2304988 h 5368908"/>
              <a:gd name="connsiteX57" fmla="*/ 3133720 w 3228972"/>
              <a:gd name="connsiteY57" fmla="*/ 2379645 h 5368908"/>
              <a:gd name="connsiteX58" fmla="*/ 3130545 w 3228972"/>
              <a:gd name="connsiteY58" fmla="*/ 2478070 h 5368908"/>
              <a:gd name="connsiteX59" fmla="*/ 3133720 w 3228972"/>
              <a:gd name="connsiteY59" fmla="*/ 2560620 h 5368908"/>
              <a:gd name="connsiteX60" fmla="*/ 3187695 w 3228972"/>
              <a:gd name="connsiteY60" fmla="*/ 2646345 h 5368908"/>
              <a:gd name="connsiteX61" fmla="*/ 3228972 w 3228972"/>
              <a:gd name="connsiteY61" fmla="*/ 2642342 h 5368908"/>
              <a:gd name="connsiteX62" fmla="*/ 3228972 w 3228972"/>
              <a:gd name="connsiteY62" fmla="*/ 2821302 h 5368908"/>
              <a:gd name="connsiteX63" fmla="*/ 3190870 w 3228972"/>
              <a:gd name="connsiteY63" fmla="*/ 2865420 h 5368908"/>
              <a:gd name="connsiteX64" fmla="*/ 3124195 w 3228972"/>
              <a:gd name="connsiteY64" fmla="*/ 2928920 h 5368908"/>
              <a:gd name="connsiteX65" fmla="*/ 3130545 w 3228972"/>
              <a:gd name="connsiteY65" fmla="*/ 3011470 h 5368908"/>
              <a:gd name="connsiteX66" fmla="*/ 3140070 w 3228972"/>
              <a:gd name="connsiteY66" fmla="*/ 3106720 h 5368908"/>
              <a:gd name="connsiteX67" fmla="*/ 3228972 w 3228972"/>
              <a:gd name="connsiteY67" fmla="*/ 3170547 h 5368908"/>
              <a:gd name="connsiteX68" fmla="*/ 3228972 w 3228972"/>
              <a:gd name="connsiteY68" fmla="*/ 3354369 h 5368908"/>
              <a:gd name="connsiteX69" fmla="*/ 3219445 w 3228972"/>
              <a:gd name="connsiteY69" fmla="*/ 3357545 h 5368908"/>
              <a:gd name="connsiteX70" fmla="*/ 3127370 w 3228972"/>
              <a:gd name="connsiteY70" fmla="*/ 3414695 h 5368908"/>
              <a:gd name="connsiteX71" fmla="*/ 3124195 w 3228972"/>
              <a:gd name="connsiteY71" fmla="*/ 3500420 h 5368908"/>
              <a:gd name="connsiteX72" fmla="*/ 3149595 w 3228972"/>
              <a:gd name="connsiteY72" fmla="*/ 3636945 h 5368908"/>
              <a:gd name="connsiteX73" fmla="*/ 3213095 w 3228972"/>
              <a:gd name="connsiteY73" fmla="*/ 3716320 h 5368908"/>
              <a:gd name="connsiteX74" fmla="*/ 3225795 w 3228972"/>
              <a:gd name="connsiteY74" fmla="*/ 3802045 h 5368908"/>
              <a:gd name="connsiteX75" fmla="*/ 3228970 w 3228972"/>
              <a:gd name="connsiteY75" fmla="*/ 3849670 h 5368908"/>
              <a:gd name="connsiteX76" fmla="*/ 3136895 w 3228972"/>
              <a:gd name="connsiteY76" fmla="*/ 3941745 h 5368908"/>
              <a:gd name="connsiteX77" fmla="*/ 3127370 w 3228972"/>
              <a:gd name="connsiteY77" fmla="*/ 4030645 h 5368908"/>
              <a:gd name="connsiteX78" fmla="*/ 3130545 w 3228972"/>
              <a:gd name="connsiteY78" fmla="*/ 4129070 h 5368908"/>
              <a:gd name="connsiteX79" fmla="*/ 3209920 w 3228972"/>
              <a:gd name="connsiteY79" fmla="*/ 4265595 h 5368908"/>
              <a:gd name="connsiteX80" fmla="*/ 3228970 w 3228972"/>
              <a:gd name="connsiteY80" fmla="*/ 4373545 h 5368908"/>
              <a:gd name="connsiteX81" fmla="*/ 3143245 w 3228972"/>
              <a:gd name="connsiteY81" fmla="*/ 4468795 h 5368908"/>
              <a:gd name="connsiteX82" fmla="*/ 3130545 w 3228972"/>
              <a:gd name="connsiteY82" fmla="*/ 4583095 h 5368908"/>
              <a:gd name="connsiteX83" fmla="*/ 3146420 w 3228972"/>
              <a:gd name="connsiteY83" fmla="*/ 4671995 h 5368908"/>
              <a:gd name="connsiteX84" fmla="*/ 3174995 w 3228972"/>
              <a:gd name="connsiteY84" fmla="*/ 4722795 h 5368908"/>
              <a:gd name="connsiteX85" fmla="*/ 3228972 w 3228972"/>
              <a:gd name="connsiteY85" fmla="*/ 4807359 h 5368908"/>
              <a:gd name="connsiteX86" fmla="*/ 3228972 w 3228972"/>
              <a:gd name="connsiteY86" fmla="*/ 4906115 h 5368908"/>
              <a:gd name="connsiteX87" fmla="*/ 3124195 w 3228972"/>
              <a:gd name="connsiteY87" fmla="*/ 4992670 h 5368908"/>
              <a:gd name="connsiteX88" fmla="*/ 3162295 w 3228972"/>
              <a:gd name="connsiteY88" fmla="*/ 5049820 h 5368908"/>
              <a:gd name="connsiteX89" fmla="*/ 3189286 w 3228972"/>
              <a:gd name="connsiteY89" fmla="*/ 5051703 h 5368908"/>
              <a:gd name="connsiteX90" fmla="*/ 3108320 w 3228972"/>
              <a:gd name="connsiteY90" fmla="*/ 5100620 h 5368908"/>
              <a:gd name="connsiteX91" fmla="*/ 3178170 w 3228972"/>
              <a:gd name="connsiteY91" fmla="*/ 5221270 h 5368908"/>
              <a:gd name="connsiteX92" fmla="*/ 3179953 w 3228972"/>
              <a:gd name="connsiteY92" fmla="*/ 5281901 h 5368908"/>
              <a:gd name="connsiteX93" fmla="*/ 3162779 w 3228972"/>
              <a:gd name="connsiteY93" fmla="*/ 5302716 h 5368908"/>
              <a:gd name="connsiteX94" fmla="*/ 3143102 w 3228972"/>
              <a:gd name="connsiteY94" fmla="*/ 5315982 h 5368908"/>
              <a:gd name="connsiteX95" fmla="*/ 3098795 w 3228972"/>
              <a:gd name="connsiteY95" fmla="*/ 5300645 h 5368908"/>
              <a:gd name="connsiteX96" fmla="*/ 2914645 w 3228972"/>
              <a:gd name="connsiteY96" fmla="*/ 5303820 h 5368908"/>
              <a:gd name="connsiteX97" fmla="*/ 2774945 w 3228972"/>
              <a:gd name="connsiteY97" fmla="*/ 5275245 h 5368908"/>
              <a:gd name="connsiteX98" fmla="*/ 2613020 w 3228972"/>
              <a:gd name="connsiteY98" fmla="*/ 5316520 h 5368908"/>
              <a:gd name="connsiteX99" fmla="*/ 2576576 w 3228972"/>
              <a:gd name="connsiteY99" fmla="*/ 5368908 h 5368908"/>
              <a:gd name="connsiteX100" fmla="*/ 2352538 w 3228972"/>
              <a:gd name="connsiteY100" fmla="*/ 5368908 h 5368908"/>
              <a:gd name="connsiteX101" fmla="*/ 2314570 w 3228972"/>
              <a:gd name="connsiteY101" fmla="*/ 5303820 h 5368908"/>
              <a:gd name="connsiteX102" fmla="*/ 2079620 w 3228972"/>
              <a:gd name="connsiteY102" fmla="*/ 5303820 h 5368908"/>
              <a:gd name="connsiteX103" fmla="*/ 1990720 w 3228972"/>
              <a:gd name="connsiteY103" fmla="*/ 5306995 h 5368908"/>
              <a:gd name="connsiteX104" fmla="*/ 1927220 w 3228972"/>
              <a:gd name="connsiteY104" fmla="*/ 5265720 h 5368908"/>
              <a:gd name="connsiteX105" fmla="*/ 1784345 w 3228972"/>
              <a:gd name="connsiteY105" fmla="*/ 5306995 h 5368908"/>
              <a:gd name="connsiteX106" fmla="*/ 1736879 w 3228972"/>
              <a:gd name="connsiteY106" fmla="*/ 5368908 h 5368908"/>
              <a:gd name="connsiteX107" fmla="*/ 1530081 w 3228972"/>
              <a:gd name="connsiteY107" fmla="*/ 5368908 h 5368908"/>
              <a:gd name="connsiteX108" fmla="*/ 1476370 w 3228972"/>
              <a:gd name="connsiteY108" fmla="*/ 5322870 h 5368908"/>
              <a:gd name="connsiteX109" fmla="*/ 1387470 w 3228972"/>
              <a:gd name="connsiteY109" fmla="*/ 5284770 h 5368908"/>
              <a:gd name="connsiteX110" fmla="*/ 1279520 w 3228972"/>
              <a:gd name="connsiteY110" fmla="*/ 5306995 h 5368908"/>
              <a:gd name="connsiteX111" fmla="*/ 1146170 w 3228972"/>
              <a:gd name="connsiteY111" fmla="*/ 5303820 h 5368908"/>
              <a:gd name="connsiteX112" fmla="*/ 1060445 w 3228972"/>
              <a:gd name="connsiteY112" fmla="*/ 5268895 h 5368908"/>
              <a:gd name="connsiteX113" fmla="*/ 996945 w 3228972"/>
              <a:gd name="connsiteY113" fmla="*/ 5291120 h 5368908"/>
              <a:gd name="connsiteX114" fmla="*/ 909434 w 3228972"/>
              <a:gd name="connsiteY114" fmla="*/ 5368908 h 5368908"/>
              <a:gd name="connsiteX115" fmla="*/ 808872 w 3228972"/>
              <a:gd name="connsiteY115" fmla="*/ 5368908 h 5368908"/>
              <a:gd name="connsiteX116" fmla="*/ 659735 w 3228972"/>
              <a:gd name="connsiteY116" fmla="*/ 5368908 h 5368908"/>
              <a:gd name="connsiteX117" fmla="*/ 654045 w 3228972"/>
              <a:gd name="connsiteY117" fmla="*/ 5367320 h 5368908"/>
              <a:gd name="connsiteX118" fmla="*/ 596895 w 3228972"/>
              <a:gd name="connsiteY118" fmla="*/ 5294295 h 5368908"/>
              <a:gd name="connsiteX119" fmla="*/ 377820 w 3228972"/>
              <a:gd name="connsiteY119" fmla="*/ 5313345 h 5368908"/>
              <a:gd name="connsiteX120" fmla="*/ 266695 w 3228972"/>
              <a:gd name="connsiteY120" fmla="*/ 5297470 h 5368908"/>
              <a:gd name="connsiteX121" fmla="*/ 226990 w 3228972"/>
              <a:gd name="connsiteY121" fmla="*/ 5269110 h 5368908"/>
              <a:gd name="connsiteX122" fmla="*/ 239189 w 3228972"/>
              <a:gd name="connsiteY122" fmla="*/ 5179654 h 5368908"/>
              <a:gd name="connsiteX123" fmla="*/ 243030 w 3228972"/>
              <a:gd name="connsiteY123" fmla="*/ 5131638 h 5368908"/>
              <a:gd name="connsiteX124" fmla="*/ 2807613 w 3228972"/>
              <a:gd name="connsiteY124" fmla="*/ 5131638 h 5368908"/>
              <a:gd name="connsiteX125" fmla="*/ 2807633 w 3228972"/>
              <a:gd name="connsiteY125" fmla="*/ 5131642 h 5368908"/>
              <a:gd name="connsiteX126" fmla="*/ 2855822 w 3228972"/>
              <a:gd name="connsiteY126" fmla="*/ 5131642 h 5368908"/>
              <a:gd name="connsiteX127" fmla="*/ 3022594 w 3228972"/>
              <a:gd name="connsiteY127" fmla="*/ 4964870 h 5368908"/>
              <a:gd name="connsiteX128" fmla="*/ 3022594 w 3228972"/>
              <a:gd name="connsiteY128" fmla="*/ 3237720 h 5368908"/>
              <a:gd name="connsiteX129" fmla="*/ 2855822 w 3228972"/>
              <a:gd name="connsiteY129" fmla="*/ 3070948 h 5368908"/>
              <a:gd name="connsiteX130" fmla="*/ 2245371 w 3228972"/>
              <a:gd name="connsiteY130" fmla="*/ 3070948 h 5368908"/>
              <a:gd name="connsiteX131" fmla="*/ 2222495 w 3228972"/>
              <a:gd name="connsiteY131" fmla="*/ 3011470 h 5368908"/>
              <a:gd name="connsiteX132" fmla="*/ 2076445 w 3228972"/>
              <a:gd name="connsiteY132" fmla="*/ 3027345 h 5368908"/>
              <a:gd name="connsiteX133" fmla="*/ 1930395 w 3228972"/>
              <a:gd name="connsiteY133" fmla="*/ 3027345 h 5368908"/>
              <a:gd name="connsiteX134" fmla="*/ 1828795 w 3228972"/>
              <a:gd name="connsiteY134" fmla="*/ 3001945 h 5368908"/>
              <a:gd name="connsiteX135" fmla="*/ 1676395 w 3228972"/>
              <a:gd name="connsiteY135" fmla="*/ 3011470 h 5368908"/>
              <a:gd name="connsiteX136" fmla="*/ 1631945 w 3228972"/>
              <a:gd name="connsiteY136" fmla="*/ 2998770 h 5368908"/>
              <a:gd name="connsiteX137" fmla="*/ 1479545 w 3228972"/>
              <a:gd name="connsiteY137" fmla="*/ 2976545 h 5368908"/>
              <a:gd name="connsiteX138" fmla="*/ 1463670 w 3228972"/>
              <a:gd name="connsiteY138" fmla="*/ 2998770 h 5368908"/>
              <a:gd name="connsiteX139" fmla="*/ 1368420 w 3228972"/>
              <a:gd name="connsiteY139" fmla="*/ 3011470 h 5368908"/>
              <a:gd name="connsiteX140" fmla="*/ 1181095 w 3228972"/>
              <a:gd name="connsiteY140" fmla="*/ 3014645 h 5368908"/>
              <a:gd name="connsiteX141" fmla="*/ 1092195 w 3228972"/>
              <a:gd name="connsiteY141" fmla="*/ 3024170 h 5368908"/>
              <a:gd name="connsiteX142" fmla="*/ 946145 w 3228972"/>
              <a:gd name="connsiteY142" fmla="*/ 2992420 h 5368908"/>
              <a:gd name="connsiteX143" fmla="*/ 796920 w 3228972"/>
              <a:gd name="connsiteY143" fmla="*/ 3020995 h 5368908"/>
              <a:gd name="connsiteX144" fmla="*/ 685795 w 3228972"/>
              <a:gd name="connsiteY144" fmla="*/ 2986070 h 5368908"/>
              <a:gd name="connsiteX145" fmla="*/ 581020 w 3228972"/>
              <a:gd name="connsiteY145" fmla="*/ 2989245 h 5368908"/>
              <a:gd name="connsiteX146" fmla="*/ 536570 w 3228972"/>
              <a:gd name="connsiteY146" fmla="*/ 3008295 h 5368908"/>
              <a:gd name="connsiteX147" fmla="*/ 365120 w 3228972"/>
              <a:gd name="connsiteY147" fmla="*/ 3024170 h 5368908"/>
              <a:gd name="connsiteX148" fmla="*/ 219070 w 3228972"/>
              <a:gd name="connsiteY148" fmla="*/ 3027345 h 5368908"/>
              <a:gd name="connsiteX149" fmla="*/ 135072 w 3228972"/>
              <a:gd name="connsiteY149" fmla="*/ 2966447 h 5368908"/>
              <a:gd name="connsiteX150" fmla="*/ 149220 w 3228972"/>
              <a:gd name="connsiteY150" fmla="*/ 2954320 h 5368908"/>
              <a:gd name="connsiteX151" fmla="*/ 142870 w 3228972"/>
              <a:gd name="connsiteY151" fmla="*/ 2887645 h 5368908"/>
              <a:gd name="connsiteX152" fmla="*/ 104770 w 3228972"/>
              <a:gd name="connsiteY152" fmla="*/ 2836845 h 5368908"/>
              <a:gd name="connsiteX153" fmla="*/ 92070 w 3228972"/>
              <a:gd name="connsiteY153" fmla="*/ 2751120 h 5368908"/>
              <a:gd name="connsiteX154" fmla="*/ 34920 w 3228972"/>
              <a:gd name="connsiteY154" fmla="*/ 2671745 h 5368908"/>
              <a:gd name="connsiteX155" fmla="*/ 0 w 3228972"/>
              <a:gd name="connsiteY155" fmla="*/ 2666635 h 5368908"/>
              <a:gd name="connsiteX156" fmla="*/ 0 w 3228972"/>
              <a:gd name="connsiteY156" fmla="*/ 2497535 h 5368908"/>
              <a:gd name="connsiteX157" fmla="*/ 174620 w 3228972"/>
              <a:gd name="connsiteY157" fmla="*/ 2443145 h 5368908"/>
              <a:gd name="connsiteX158" fmla="*/ 120645 w 3228972"/>
              <a:gd name="connsiteY158" fmla="*/ 2322495 h 5368908"/>
              <a:gd name="connsiteX159" fmla="*/ 69845 w 3228972"/>
              <a:gd name="connsiteY159" fmla="*/ 2258995 h 5368908"/>
              <a:gd name="connsiteX160" fmla="*/ 66670 w 3228972"/>
              <a:gd name="connsiteY160" fmla="*/ 2173270 h 5368908"/>
              <a:gd name="connsiteX161" fmla="*/ 0 w 3228972"/>
              <a:gd name="connsiteY161" fmla="*/ 2151047 h 5368908"/>
              <a:gd name="connsiteX162" fmla="*/ 0 w 3228972"/>
              <a:gd name="connsiteY162" fmla="*/ 1974854 h 5368908"/>
              <a:gd name="connsiteX163" fmla="*/ 142870 w 3228972"/>
              <a:gd name="connsiteY163" fmla="*/ 1944670 h 5368908"/>
              <a:gd name="connsiteX164" fmla="*/ 142870 w 3228972"/>
              <a:gd name="connsiteY164" fmla="*/ 1827195 h 5368908"/>
              <a:gd name="connsiteX165" fmla="*/ 66670 w 3228972"/>
              <a:gd name="connsiteY165" fmla="*/ 1709720 h 5368908"/>
              <a:gd name="connsiteX166" fmla="*/ 9520 w 3228972"/>
              <a:gd name="connsiteY166" fmla="*/ 1617645 h 5368908"/>
              <a:gd name="connsiteX167" fmla="*/ 0 w 3228972"/>
              <a:gd name="connsiteY167" fmla="*/ 1610129 h 5368908"/>
              <a:gd name="connsiteX168" fmla="*/ 0 w 3228972"/>
              <a:gd name="connsiteY168" fmla="*/ 1452215 h 5368908"/>
              <a:gd name="connsiteX169" fmla="*/ 146045 w 3228972"/>
              <a:gd name="connsiteY169" fmla="*/ 1414445 h 5368908"/>
              <a:gd name="connsiteX170" fmla="*/ 152395 w 3228972"/>
              <a:gd name="connsiteY170" fmla="*/ 1312845 h 5368908"/>
              <a:gd name="connsiteX171" fmla="*/ 92070 w 3228972"/>
              <a:gd name="connsiteY171" fmla="*/ 1258870 h 5368908"/>
              <a:gd name="connsiteX172" fmla="*/ 38095 w 3228972"/>
              <a:gd name="connsiteY172" fmla="*/ 1109645 h 5368908"/>
              <a:gd name="connsiteX173" fmla="*/ 0 w 3228972"/>
              <a:gd name="connsiteY173" fmla="*/ 1092568 h 5368908"/>
              <a:gd name="connsiteX174" fmla="*/ 0 w 3228972"/>
              <a:gd name="connsiteY174" fmla="*/ 933563 h 5368908"/>
              <a:gd name="connsiteX175" fmla="*/ 136520 w 3228972"/>
              <a:gd name="connsiteY175" fmla="*/ 893745 h 5368908"/>
              <a:gd name="connsiteX176" fmla="*/ 136520 w 3228972"/>
              <a:gd name="connsiteY176" fmla="*/ 804845 h 5368908"/>
              <a:gd name="connsiteX177" fmla="*/ 114295 w 3228972"/>
              <a:gd name="connsiteY177" fmla="*/ 754045 h 5368908"/>
              <a:gd name="connsiteX178" fmla="*/ 73020 w 3228972"/>
              <a:gd name="connsiteY178" fmla="*/ 703245 h 5368908"/>
              <a:gd name="connsiteX179" fmla="*/ 41270 w 3228972"/>
              <a:gd name="connsiteY179" fmla="*/ 655620 h 5368908"/>
              <a:gd name="connsiteX180" fmla="*/ 22220 w 3228972"/>
              <a:gd name="connsiteY180" fmla="*/ 611170 h 5368908"/>
              <a:gd name="connsiteX181" fmla="*/ 0 w 3228972"/>
              <a:gd name="connsiteY181" fmla="*/ 601415 h 5368908"/>
              <a:gd name="connsiteX182" fmla="*/ 0 w 3228972"/>
              <a:gd name="connsiteY182" fmla="*/ 413027 h 5368908"/>
              <a:gd name="connsiteX183" fmla="*/ 130170 w 3228972"/>
              <a:gd name="connsiteY183" fmla="*/ 366695 h 5368908"/>
              <a:gd name="connsiteX184" fmla="*/ 139695 w 3228972"/>
              <a:gd name="connsiteY184" fmla="*/ 325420 h 5368908"/>
              <a:gd name="connsiteX185" fmla="*/ 149220 w 3228972"/>
              <a:gd name="connsiteY185" fmla="*/ 258745 h 5368908"/>
              <a:gd name="connsiteX186" fmla="*/ 60320 w 3228972"/>
              <a:gd name="connsiteY186" fmla="*/ 163495 h 5368908"/>
              <a:gd name="connsiteX187" fmla="*/ 38095 w 3228972"/>
              <a:gd name="connsiteY187" fmla="*/ 109520 h 5368908"/>
              <a:gd name="connsiteX188" fmla="*/ 57401 w 3228972"/>
              <a:gd name="connsiteY188" fmla="*/ 76849 h 5368908"/>
              <a:gd name="connsiteX189" fmla="*/ 66193 w 3228972"/>
              <a:gd name="connsiteY189" fmla="*/ 66193 h 5368908"/>
              <a:gd name="connsiteX190" fmla="*/ 101440 w 3228972"/>
              <a:gd name="connsiteY190" fmla="*/ 42429 h 5368908"/>
              <a:gd name="connsiteX191" fmla="*/ 231770 w 3228972"/>
              <a:gd name="connsiteY191" fmla="*/ 58720 h 5368908"/>
              <a:gd name="connsiteX192" fmla="*/ 241653 w 3228972"/>
              <a:gd name="connsiteY192" fmla="*/ 48837 h 5368908"/>
              <a:gd name="connsiteX193" fmla="*/ 242114 w 3228972"/>
              <a:gd name="connsiteY193" fmla="*/ 53906 h 5368908"/>
              <a:gd name="connsiteX194" fmla="*/ 330605 w 3228972"/>
              <a:gd name="connsiteY194" fmla="*/ 112900 h 5368908"/>
              <a:gd name="connsiteX195" fmla="*/ 600992 w 3228972"/>
              <a:gd name="connsiteY195" fmla="*/ 78487 h 53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228972" h="5368908">
                <a:moveTo>
                  <a:pt x="23821" y="5311855"/>
                </a:moveTo>
                <a:lnTo>
                  <a:pt x="22128" y="5315445"/>
                </a:lnTo>
                <a:lnTo>
                  <a:pt x="20128" y="5312478"/>
                </a:lnTo>
                <a:close/>
                <a:moveTo>
                  <a:pt x="698316" y="0"/>
                </a:moveTo>
                <a:lnTo>
                  <a:pt x="840041" y="0"/>
                </a:lnTo>
                <a:lnTo>
                  <a:pt x="861547" y="29326"/>
                </a:lnTo>
                <a:lnTo>
                  <a:pt x="930372" y="63739"/>
                </a:lnTo>
                <a:lnTo>
                  <a:pt x="1102437" y="53906"/>
                </a:lnTo>
                <a:lnTo>
                  <a:pt x="1220424" y="122732"/>
                </a:lnTo>
                <a:lnTo>
                  <a:pt x="1313830" y="93235"/>
                </a:lnTo>
                <a:lnTo>
                  <a:pt x="1407237" y="93235"/>
                </a:lnTo>
                <a:lnTo>
                  <a:pt x="1497647" y="0"/>
                </a:lnTo>
                <a:lnTo>
                  <a:pt x="1681008" y="0"/>
                </a:lnTo>
                <a:lnTo>
                  <a:pt x="1695445" y="17445"/>
                </a:lnTo>
                <a:lnTo>
                  <a:pt x="1746245" y="80945"/>
                </a:lnTo>
                <a:lnTo>
                  <a:pt x="1892295" y="61895"/>
                </a:lnTo>
                <a:lnTo>
                  <a:pt x="2000245" y="84120"/>
                </a:lnTo>
                <a:lnTo>
                  <a:pt x="2060570" y="115870"/>
                </a:lnTo>
                <a:lnTo>
                  <a:pt x="2216145" y="90470"/>
                </a:lnTo>
                <a:lnTo>
                  <a:pt x="2301870" y="71420"/>
                </a:lnTo>
                <a:lnTo>
                  <a:pt x="2368365" y="0"/>
                </a:lnTo>
                <a:lnTo>
                  <a:pt x="2546192" y="0"/>
                </a:lnTo>
                <a:lnTo>
                  <a:pt x="2549520" y="11095"/>
                </a:lnTo>
                <a:lnTo>
                  <a:pt x="2616195" y="74595"/>
                </a:lnTo>
                <a:lnTo>
                  <a:pt x="2705095" y="58720"/>
                </a:lnTo>
                <a:lnTo>
                  <a:pt x="2813045" y="68245"/>
                </a:lnTo>
                <a:lnTo>
                  <a:pt x="2867020" y="109520"/>
                </a:lnTo>
                <a:lnTo>
                  <a:pt x="2978145" y="106345"/>
                </a:lnTo>
                <a:lnTo>
                  <a:pt x="3159120" y="93645"/>
                </a:lnTo>
                <a:lnTo>
                  <a:pt x="3213956" y="146869"/>
                </a:lnTo>
                <a:lnTo>
                  <a:pt x="3224381" y="180450"/>
                </a:lnTo>
                <a:lnTo>
                  <a:pt x="3228766" y="223954"/>
                </a:lnTo>
                <a:lnTo>
                  <a:pt x="3117845" y="296845"/>
                </a:lnTo>
                <a:lnTo>
                  <a:pt x="3124195" y="385745"/>
                </a:lnTo>
                <a:lnTo>
                  <a:pt x="3127370" y="471470"/>
                </a:lnTo>
                <a:lnTo>
                  <a:pt x="3197220" y="595295"/>
                </a:lnTo>
                <a:lnTo>
                  <a:pt x="3228972" y="664753"/>
                </a:lnTo>
                <a:lnTo>
                  <a:pt x="3228972" y="747691"/>
                </a:lnTo>
                <a:lnTo>
                  <a:pt x="3228970" y="747695"/>
                </a:lnTo>
                <a:lnTo>
                  <a:pt x="3171820" y="782620"/>
                </a:lnTo>
                <a:lnTo>
                  <a:pt x="3098795" y="881045"/>
                </a:lnTo>
                <a:lnTo>
                  <a:pt x="3108320" y="941370"/>
                </a:lnTo>
                <a:lnTo>
                  <a:pt x="3216270" y="1150920"/>
                </a:lnTo>
                <a:lnTo>
                  <a:pt x="3228972" y="1162352"/>
                </a:lnTo>
                <a:lnTo>
                  <a:pt x="3228972" y="1252422"/>
                </a:lnTo>
                <a:lnTo>
                  <a:pt x="3127370" y="1350945"/>
                </a:lnTo>
                <a:cubicBezTo>
                  <a:pt x="3128428" y="1397512"/>
                  <a:pt x="3129487" y="1444078"/>
                  <a:pt x="3130545" y="1490645"/>
                </a:cubicBezTo>
                <a:lnTo>
                  <a:pt x="3181345" y="1649395"/>
                </a:lnTo>
                <a:lnTo>
                  <a:pt x="3228972" y="1691352"/>
                </a:lnTo>
                <a:lnTo>
                  <a:pt x="3228972" y="1785239"/>
                </a:lnTo>
                <a:lnTo>
                  <a:pt x="3225795" y="1785920"/>
                </a:lnTo>
                <a:lnTo>
                  <a:pt x="3124195" y="1852595"/>
                </a:lnTo>
                <a:lnTo>
                  <a:pt x="3111495" y="1931970"/>
                </a:lnTo>
                <a:lnTo>
                  <a:pt x="3130545" y="2033570"/>
                </a:lnTo>
                <a:lnTo>
                  <a:pt x="3149595" y="2071670"/>
                </a:lnTo>
                <a:lnTo>
                  <a:pt x="3228972" y="2153252"/>
                </a:lnTo>
                <a:lnTo>
                  <a:pt x="3228972" y="2304988"/>
                </a:lnTo>
                <a:lnTo>
                  <a:pt x="3133720" y="2379645"/>
                </a:lnTo>
                <a:lnTo>
                  <a:pt x="3130545" y="2478070"/>
                </a:lnTo>
                <a:lnTo>
                  <a:pt x="3133720" y="2560620"/>
                </a:lnTo>
                <a:lnTo>
                  <a:pt x="3187695" y="2646345"/>
                </a:lnTo>
                <a:lnTo>
                  <a:pt x="3228972" y="2642342"/>
                </a:lnTo>
                <a:lnTo>
                  <a:pt x="3228972" y="2821302"/>
                </a:lnTo>
                <a:lnTo>
                  <a:pt x="3190870" y="2865420"/>
                </a:lnTo>
                <a:lnTo>
                  <a:pt x="3124195" y="2928920"/>
                </a:lnTo>
                <a:lnTo>
                  <a:pt x="3130545" y="3011470"/>
                </a:lnTo>
                <a:lnTo>
                  <a:pt x="3140070" y="3106720"/>
                </a:lnTo>
                <a:lnTo>
                  <a:pt x="3228972" y="3170547"/>
                </a:lnTo>
                <a:lnTo>
                  <a:pt x="3228972" y="3354369"/>
                </a:lnTo>
                <a:lnTo>
                  <a:pt x="3219445" y="3357545"/>
                </a:lnTo>
                <a:lnTo>
                  <a:pt x="3127370" y="3414695"/>
                </a:lnTo>
                <a:lnTo>
                  <a:pt x="3124195" y="3500420"/>
                </a:lnTo>
                <a:lnTo>
                  <a:pt x="3149595" y="3636945"/>
                </a:lnTo>
                <a:lnTo>
                  <a:pt x="3213095" y="3716320"/>
                </a:lnTo>
                <a:lnTo>
                  <a:pt x="3225795" y="3802045"/>
                </a:lnTo>
                <a:lnTo>
                  <a:pt x="3228970" y="3849670"/>
                </a:lnTo>
                <a:lnTo>
                  <a:pt x="3136895" y="3941745"/>
                </a:lnTo>
                <a:lnTo>
                  <a:pt x="3127370" y="4030645"/>
                </a:lnTo>
                <a:lnTo>
                  <a:pt x="3130545" y="4129070"/>
                </a:lnTo>
                <a:lnTo>
                  <a:pt x="3209920" y="4265595"/>
                </a:lnTo>
                <a:lnTo>
                  <a:pt x="3228970" y="4373545"/>
                </a:lnTo>
                <a:lnTo>
                  <a:pt x="3143245" y="4468795"/>
                </a:lnTo>
                <a:lnTo>
                  <a:pt x="3130545" y="4583095"/>
                </a:lnTo>
                <a:lnTo>
                  <a:pt x="3146420" y="4671995"/>
                </a:lnTo>
                <a:lnTo>
                  <a:pt x="3174995" y="4722795"/>
                </a:lnTo>
                <a:lnTo>
                  <a:pt x="3228972" y="4807359"/>
                </a:lnTo>
                <a:lnTo>
                  <a:pt x="3228972" y="4906115"/>
                </a:lnTo>
                <a:lnTo>
                  <a:pt x="3124195" y="4992670"/>
                </a:lnTo>
                <a:lnTo>
                  <a:pt x="3162295" y="5049820"/>
                </a:lnTo>
                <a:lnTo>
                  <a:pt x="3189286" y="5051703"/>
                </a:lnTo>
                <a:lnTo>
                  <a:pt x="3108320" y="5100620"/>
                </a:lnTo>
                <a:lnTo>
                  <a:pt x="3178170" y="5221270"/>
                </a:lnTo>
                <a:lnTo>
                  <a:pt x="3179953" y="5281901"/>
                </a:lnTo>
                <a:lnTo>
                  <a:pt x="3162779" y="5302716"/>
                </a:lnTo>
                <a:lnTo>
                  <a:pt x="3143102" y="5315982"/>
                </a:lnTo>
                <a:lnTo>
                  <a:pt x="3098795" y="5300645"/>
                </a:lnTo>
                <a:lnTo>
                  <a:pt x="2914645" y="5303820"/>
                </a:lnTo>
                <a:lnTo>
                  <a:pt x="2774945" y="5275245"/>
                </a:lnTo>
                <a:lnTo>
                  <a:pt x="2613020" y="5316520"/>
                </a:lnTo>
                <a:lnTo>
                  <a:pt x="2576576" y="5368908"/>
                </a:lnTo>
                <a:lnTo>
                  <a:pt x="2352538" y="5368908"/>
                </a:lnTo>
                <a:lnTo>
                  <a:pt x="2314570" y="5303820"/>
                </a:lnTo>
                <a:lnTo>
                  <a:pt x="2079620" y="5303820"/>
                </a:lnTo>
                <a:lnTo>
                  <a:pt x="1990720" y="5306995"/>
                </a:lnTo>
                <a:lnTo>
                  <a:pt x="1927220" y="5265720"/>
                </a:lnTo>
                <a:lnTo>
                  <a:pt x="1784345" y="5306995"/>
                </a:lnTo>
                <a:lnTo>
                  <a:pt x="1736879" y="5368908"/>
                </a:lnTo>
                <a:lnTo>
                  <a:pt x="1530081" y="5368908"/>
                </a:lnTo>
                <a:lnTo>
                  <a:pt x="1476370" y="5322870"/>
                </a:lnTo>
                <a:lnTo>
                  <a:pt x="1387470" y="5284770"/>
                </a:lnTo>
                <a:lnTo>
                  <a:pt x="1279520" y="5306995"/>
                </a:lnTo>
                <a:lnTo>
                  <a:pt x="1146170" y="5303820"/>
                </a:lnTo>
                <a:lnTo>
                  <a:pt x="1060445" y="5268895"/>
                </a:lnTo>
                <a:lnTo>
                  <a:pt x="996945" y="5291120"/>
                </a:lnTo>
                <a:lnTo>
                  <a:pt x="909434" y="5368908"/>
                </a:lnTo>
                <a:lnTo>
                  <a:pt x="808872" y="5368908"/>
                </a:lnTo>
                <a:lnTo>
                  <a:pt x="659735" y="5368908"/>
                </a:lnTo>
                <a:lnTo>
                  <a:pt x="654045" y="5367320"/>
                </a:lnTo>
                <a:lnTo>
                  <a:pt x="596895" y="5294295"/>
                </a:lnTo>
                <a:lnTo>
                  <a:pt x="377820" y="5313345"/>
                </a:lnTo>
                <a:lnTo>
                  <a:pt x="266695" y="5297470"/>
                </a:lnTo>
                <a:lnTo>
                  <a:pt x="226990" y="5269110"/>
                </a:lnTo>
                <a:lnTo>
                  <a:pt x="239189" y="5179654"/>
                </a:lnTo>
                <a:lnTo>
                  <a:pt x="243030" y="5131638"/>
                </a:lnTo>
                <a:lnTo>
                  <a:pt x="2807613" y="5131638"/>
                </a:lnTo>
                <a:lnTo>
                  <a:pt x="2807633" y="5131642"/>
                </a:lnTo>
                <a:lnTo>
                  <a:pt x="2855822" y="5131642"/>
                </a:lnTo>
                <a:cubicBezTo>
                  <a:pt x="2947928" y="5131642"/>
                  <a:pt x="3022594" y="5056976"/>
                  <a:pt x="3022594" y="4964870"/>
                </a:cubicBezTo>
                <a:lnTo>
                  <a:pt x="3022594" y="3237720"/>
                </a:lnTo>
                <a:cubicBezTo>
                  <a:pt x="3022594" y="3145614"/>
                  <a:pt x="2947928" y="3070948"/>
                  <a:pt x="2855822" y="3070948"/>
                </a:cubicBezTo>
                <a:lnTo>
                  <a:pt x="2245371" y="3070948"/>
                </a:lnTo>
                <a:lnTo>
                  <a:pt x="2222495" y="3011470"/>
                </a:lnTo>
                <a:lnTo>
                  <a:pt x="2076445" y="3027345"/>
                </a:lnTo>
                <a:lnTo>
                  <a:pt x="1930395" y="3027345"/>
                </a:lnTo>
                <a:lnTo>
                  <a:pt x="1828795" y="3001945"/>
                </a:lnTo>
                <a:lnTo>
                  <a:pt x="1676395" y="3011470"/>
                </a:lnTo>
                <a:lnTo>
                  <a:pt x="1631945" y="2998770"/>
                </a:lnTo>
                <a:lnTo>
                  <a:pt x="1479545" y="2976545"/>
                </a:lnTo>
                <a:lnTo>
                  <a:pt x="1463670" y="2998770"/>
                </a:lnTo>
                <a:lnTo>
                  <a:pt x="1368420" y="3011470"/>
                </a:lnTo>
                <a:lnTo>
                  <a:pt x="1181095" y="3014645"/>
                </a:lnTo>
                <a:lnTo>
                  <a:pt x="1092195" y="3024170"/>
                </a:lnTo>
                <a:lnTo>
                  <a:pt x="946145" y="2992420"/>
                </a:lnTo>
                <a:lnTo>
                  <a:pt x="796920" y="3020995"/>
                </a:lnTo>
                <a:lnTo>
                  <a:pt x="685795" y="2986070"/>
                </a:lnTo>
                <a:lnTo>
                  <a:pt x="581020" y="2989245"/>
                </a:lnTo>
                <a:lnTo>
                  <a:pt x="536570" y="3008295"/>
                </a:lnTo>
                <a:lnTo>
                  <a:pt x="365120" y="3024170"/>
                </a:lnTo>
                <a:lnTo>
                  <a:pt x="219070" y="3027345"/>
                </a:lnTo>
                <a:lnTo>
                  <a:pt x="135072" y="2966447"/>
                </a:lnTo>
                <a:lnTo>
                  <a:pt x="149220" y="2954320"/>
                </a:lnTo>
                <a:lnTo>
                  <a:pt x="142870" y="2887645"/>
                </a:lnTo>
                <a:lnTo>
                  <a:pt x="104770" y="2836845"/>
                </a:lnTo>
                <a:lnTo>
                  <a:pt x="92070" y="2751120"/>
                </a:lnTo>
                <a:lnTo>
                  <a:pt x="34920" y="2671745"/>
                </a:lnTo>
                <a:lnTo>
                  <a:pt x="0" y="2666635"/>
                </a:lnTo>
                <a:lnTo>
                  <a:pt x="0" y="2497535"/>
                </a:lnTo>
                <a:lnTo>
                  <a:pt x="174620" y="2443145"/>
                </a:lnTo>
                <a:lnTo>
                  <a:pt x="120645" y="2322495"/>
                </a:lnTo>
                <a:lnTo>
                  <a:pt x="69845" y="2258995"/>
                </a:lnTo>
                <a:lnTo>
                  <a:pt x="66670" y="2173270"/>
                </a:lnTo>
                <a:lnTo>
                  <a:pt x="0" y="2151047"/>
                </a:lnTo>
                <a:lnTo>
                  <a:pt x="0" y="1974854"/>
                </a:lnTo>
                <a:lnTo>
                  <a:pt x="142870" y="1944670"/>
                </a:lnTo>
                <a:lnTo>
                  <a:pt x="142870" y="1827195"/>
                </a:lnTo>
                <a:lnTo>
                  <a:pt x="66670" y="1709720"/>
                </a:lnTo>
                <a:lnTo>
                  <a:pt x="9520" y="1617645"/>
                </a:lnTo>
                <a:lnTo>
                  <a:pt x="0" y="1610129"/>
                </a:lnTo>
                <a:lnTo>
                  <a:pt x="0" y="1452215"/>
                </a:lnTo>
                <a:lnTo>
                  <a:pt x="146045" y="1414445"/>
                </a:lnTo>
                <a:lnTo>
                  <a:pt x="152395" y="1312845"/>
                </a:lnTo>
                <a:lnTo>
                  <a:pt x="92070" y="1258870"/>
                </a:lnTo>
                <a:lnTo>
                  <a:pt x="38095" y="1109645"/>
                </a:lnTo>
                <a:lnTo>
                  <a:pt x="0" y="1092568"/>
                </a:lnTo>
                <a:lnTo>
                  <a:pt x="0" y="933563"/>
                </a:lnTo>
                <a:lnTo>
                  <a:pt x="136520" y="893745"/>
                </a:lnTo>
                <a:lnTo>
                  <a:pt x="136520" y="804845"/>
                </a:lnTo>
                <a:lnTo>
                  <a:pt x="114295" y="754045"/>
                </a:lnTo>
                <a:lnTo>
                  <a:pt x="73020" y="703245"/>
                </a:lnTo>
                <a:lnTo>
                  <a:pt x="41270" y="655620"/>
                </a:lnTo>
                <a:lnTo>
                  <a:pt x="22220" y="611170"/>
                </a:lnTo>
                <a:lnTo>
                  <a:pt x="0" y="601415"/>
                </a:lnTo>
                <a:lnTo>
                  <a:pt x="0" y="413027"/>
                </a:lnTo>
                <a:lnTo>
                  <a:pt x="130170" y="366695"/>
                </a:lnTo>
                <a:lnTo>
                  <a:pt x="139695" y="325420"/>
                </a:lnTo>
                <a:lnTo>
                  <a:pt x="149220" y="258745"/>
                </a:lnTo>
                <a:lnTo>
                  <a:pt x="60320" y="163495"/>
                </a:lnTo>
                <a:lnTo>
                  <a:pt x="38095" y="109520"/>
                </a:lnTo>
                <a:lnTo>
                  <a:pt x="57401" y="76849"/>
                </a:lnTo>
                <a:lnTo>
                  <a:pt x="66193" y="66193"/>
                </a:lnTo>
                <a:lnTo>
                  <a:pt x="101440" y="42429"/>
                </a:lnTo>
                <a:lnTo>
                  <a:pt x="231770" y="58720"/>
                </a:lnTo>
                <a:lnTo>
                  <a:pt x="241653" y="48837"/>
                </a:lnTo>
                <a:lnTo>
                  <a:pt x="242114" y="53906"/>
                </a:lnTo>
                <a:lnTo>
                  <a:pt x="330605" y="112900"/>
                </a:lnTo>
                <a:lnTo>
                  <a:pt x="600992" y="78487"/>
                </a:lnTo>
                <a:close/>
              </a:path>
            </a:pathLst>
          </a:custGeom>
        </p:spPr>
      </p:pic>
    </p:spTree>
    <p:extLst>
      <p:ext uri="{BB962C8B-B14F-4D97-AF65-F5344CB8AC3E}">
        <p14:creationId xmlns:p14="http://schemas.microsoft.com/office/powerpoint/2010/main" val="4213430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DF8228-7FF3-EDED-EE61-AF078D7711C8}"/>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339FAAF7-BB8B-3F88-8380-82698415F7C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7A7C389-E98C-B4C4-EC17-1D311C772B08}"/>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E4DB3B7E-96CB-1875-8EA0-5E9A5AAAABC6}"/>
              </a:ext>
            </a:extLst>
          </p:cNvPr>
          <p:cNvSpPr/>
          <p:nvPr userDrawn="1"/>
        </p:nvSpPr>
        <p:spPr>
          <a:xfrm>
            <a:off x="588169" y="3429000"/>
            <a:ext cx="2842419" cy="798868"/>
          </a:xfrm>
          <a:prstGeom prst="roundRect">
            <a:avLst>
              <a:gd name="adj" fmla="val 22338"/>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34B3112-68B1-036D-A3E0-46573B08F908}"/>
              </a:ext>
            </a:extLst>
          </p:cNvPr>
          <p:cNvSpPr/>
          <p:nvPr userDrawn="1"/>
        </p:nvSpPr>
        <p:spPr>
          <a:xfrm>
            <a:off x="1967465" y="3429000"/>
            <a:ext cx="1463123" cy="798868"/>
          </a:xfrm>
          <a:custGeom>
            <a:avLst/>
            <a:gdLst>
              <a:gd name="connsiteX0" fmla="*/ 669525 w 1463123"/>
              <a:gd name="connsiteY0" fmla="*/ 690789 h 798868"/>
              <a:gd name="connsiteX1" fmla="*/ 720691 w 1463123"/>
              <a:gd name="connsiteY1" fmla="*/ 719155 h 798868"/>
              <a:gd name="connsiteX2" fmla="*/ 762416 w 1463123"/>
              <a:gd name="connsiteY2" fmla="*/ 741628 h 798868"/>
              <a:gd name="connsiteX3" fmla="*/ 773933 w 1463123"/>
              <a:gd name="connsiteY3" fmla="*/ 740522 h 798868"/>
              <a:gd name="connsiteX4" fmla="*/ 817807 w 1463123"/>
              <a:gd name="connsiteY4" fmla="*/ 758252 h 798868"/>
              <a:gd name="connsiteX5" fmla="*/ 835090 w 1463123"/>
              <a:gd name="connsiteY5" fmla="*/ 798868 h 798868"/>
              <a:gd name="connsiteX6" fmla="*/ 816743 w 1463123"/>
              <a:gd name="connsiteY6" fmla="*/ 798868 h 798868"/>
              <a:gd name="connsiteX7" fmla="*/ 804850 w 1463123"/>
              <a:gd name="connsiteY7" fmla="*/ 770961 h 798868"/>
              <a:gd name="connsiteX8" fmla="*/ 774311 w 1463123"/>
              <a:gd name="connsiteY8" fmla="*/ 758574 h 798868"/>
              <a:gd name="connsiteX9" fmla="*/ 758640 w 1463123"/>
              <a:gd name="connsiteY9" fmla="*/ 761337 h 798868"/>
              <a:gd name="connsiteX10" fmla="*/ 749578 w 1463123"/>
              <a:gd name="connsiteY10" fmla="*/ 760232 h 798868"/>
              <a:gd name="connsiteX11" fmla="*/ 745802 w 1463123"/>
              <a:gd name="connsiteY11" fmla="*/ 752127 h 798868"/>
              <a:gd name="connsiteX12" fmla="*/ 729187 w 1463123"/>
              <a:gd name="connsiteY12" fmla="*/ 736286 h 798868"/>
              <a:gd name="connsiteX13" fmla="*/ 721069 w 1463123"/>
              <a:gd name="connsiteY13" fmla="*/ 738312 h 798868"/>
              <a:gd name="connsiteX14" fmla="*/ 713328 w 1463123"/>
              <a:gd name="connsiteY14" fmla="*/ 739049 h 798868"/>
              <a:gd name="connsiteX15" fmla="*/ 707664 w 1463123"/>
              <a:gd name="connsiteY15" fmla="*/ 733707 h 798868"/>
              <a:gd name="connsiteX16" fmla="*/ 669903 w 1463123"/>
              <a:gd name="connsiteY16" fmla="*/ 708840 h 798868"/>
              <a:gd name="connsiteX17" fmla="*/ 638562 w 1463123"/>
              <a:gd name="connsiteY17" fmla="*/ 723208 h 798868"/>
              <a:gd name="connsiteX18" fmla="*/ 625912 w 1463123"/>
              <a:gd name="connsiteY18" fmla="*/ 724866 h 798868"/>
              <a:gd name="connsiteX19" fmla="*/ 600990 w 1463123"/>
              <a:gd name="connsiteY19" fmla="*/ 717129 h 798868"/>
              <a:gd name="connsiteX20" fmla="*/ 557943 w 1463123"/>
              <a:gd name="connsiteY20" fmla="*/ 759311 h 798868"/>
              <a:gd name="connsiteX21" fmla="*/ 550579 w 1463123"/>
              <a:gd name="connsiteY21" fmla="*/ 769073 h 798868"/>
              <a:gd name="connsiteX22" fmla="*/ 529339 w 1463123"/>
              <a:gd name="connsiteY22" fmla="*/ 782198 h 798868"/>
              <a:gd name="connsiteX23" fmla="*/ 523475 w 1463123"/>
              <a:gd name="connsiteY23" fmla="*/ 798868 h 798868"/>
              <a:gd name="connsiteX24" fmla="*/ 504247 w 1463123"/>
              <a:gd name="connsiteY24" fmla="*/ 798868 h 798868"/>
              <a:gd name="connsiteX25" fmla="*/ 512299 w 1463123"/>
              <a:gd name="connsiteY25" fmla="*/ 773632 h 798868"/>
              <a:gd name="connsiteX26" fmla="*/ 539251 w 1463123"/>
              <a:gd name="connsiteY26" fmla="*/ 753416 h 798868"/>
              <a:gd name="connsiteX27" fmla="*/ 600801 w 1463123"/>
              <a:gd name="connsiteY27" fmla="*/ 699078 h 798868"/>
              <a:gd name="connsiteX28" fmla="*/ 629499 w 1463123"/>
              <a:gd name="connsiteY28" fmla="*/ 705893 h 798868"/>
              <a:gd name="connsiteX29" fmla="*/ 669525 w 1463123"/>
              <a:gd name="connsiteY29" fmla="*/ 690789 h 798868"/>
              <a:gd name="connsiteX30" fmla="*/ 391640 w 1463123"/>
              <a:gd name="connsiteY30" fmla="*/ 582665 h 798868"/>
              <a:gd name="connsiteX31" fmla="*/ 365963 w 1463123"/>
              <a:gd name="connsiteY31" fmla="*/ 607716 h 798868"/>
              <a:gd name="connsiteX32" fmla="*/ 361621 w 1463123"/>
              <a:gd name="connsiteY32" fmla="*/ 615820 h 798868"/>
              <a:gd name="connsiteX33" fmla="*/ 352558 w 1463123"/>
              <a:gd name="connsiteY33" fmla="*/ 616741 h 798868"/>
              <a:gd name="connsiteX34" fmla="*/ 342174 w 1463123"/>
              <a:gd name="connsiteY34" fmla="*/ 614531 h 798868"/>
              <a:gd name="connsiteX35" fmla="*/ 316497 w 1463123"/>
              <a:gd name="connsiteY35" fmla="*/ 637924 h 798868"/>
              <a:gd name="connsiteX36" fmla="*/ 309700 w 1463123"/>
              <a:gd name="connsiteY36" fmla="*/ 646213 h 798868"/>
              <a:gd name="connsiteX37" fmla="*/ 293652 w 1463123"/>
              <a:gd name="connsiteY37" fmla="*/ 667212 h 798868"/>
              <a:gd name="connsiteX38" fmla="*/ 316119 w 1463123"/>
              <a:gd name="connsiteY38" fmla="*/ 689131 h 798868"/>
              <a:gd name="connsiteX39" fmla="*/ 318574 w 1463123"/>
              <a:gd name="connsiteY39" fmla="*/ 689131 h 798868"/>
              <a:gd name="connsiteX40" fmla="*/ 318762 w 1463123"/>
              <a:gd name="connsiteY40" fmla="*/ 689315 h 798868"/>
              <a:gd name="connsiteX41" fmla="*/ 319518 w 1463123"/>
              <a:gd name="connsiteY41" fmla="*/ 689315 h 798868"/>
              <a:gd name="connsiteX42" fmla="*/ 459421 w 1463123"/>
              <a:gd name="connsiteY42" fmla="*/ 689315 h 798868"/>
              <a:gd name="connsiteX43" fmla="*/ 485475 w 1463123"/>
              <a:gd name="connsiteY43" fmla="*/ 664265 h 798868"/>
              <a:gd name="connsiteX44" fmla="*/ 459798 w 1463123"/>
              <a:gd name="connsiteY44" fmla="*/ 639214 h 798868"/>
              <a:gd name="connsiteX45" fmla="*/ 459798 w 1463123"/>
              <a:gd name="connsiteY45" fmla="*/ 630004 h 798868"/>
              <a:gd name="connsiteX46" fmla="*/ 458477 w 1463123"/>
              <a:gd name="connsiteY46" fmla="*/ 639214 h 798868"/>
              <a:gd name="connsiteX47" fmla="*/ 448470 w 1463123"/>
              <a:gd name="connsiteY47" fmla="*/ 630741 h 798868"/>
              <a:gd name="connsiteX48" fmla="*/ 427513 w 1463123"/>
              <a:gd name="connsiteY48" fmla="*/ 613794 h 798868"/>
              <a:gd name="connsiteX49" fmla="*/ 420527 w 1463123"/>
              <a:gd name="connsiteY49" fmla="*/ 611768 h 798868"/>
              <a:gd name="connsiteX50" fmla="*/ 417129 w 1463123"/>
              <a:gd name="connsiteY50" fmla="*/ 605505 h 798868"/>
              <a:gd name="connsiteX51" fmla="*/ 391640 w 1463123"/>
              <a:gd name="connsiteY51" fmla="*/ 582665 h 798868"/>
              <a:gd name="connsiteX52" fmla="*/ 391640 w 1463123"/>
              <a:gd name="connsiteY52" fmla="*/ 564245 h 798868"/>
              <a:gd name="connsiteX53" fmla="*/ 434499 w 1463123"/>
              <a:gd name="connsiteY53" fmla="*/ 595559 h 798868"/>
              <a:gd name="connsiteX54" fmla="*/ 465840 w 1463123"/>
              <a:gd name="connsiteY54" fmla="*/ 621162 h 798868"/>
              <a:gd name="connsiteX55" fmla="*/ 504356 w 1463123"/>
              <a:gd name="connsiteY55" fmla="*/ 664265 h 798868"/>
              <a:gd name="connsiteX56" fmla="*/ 459798 w 1463123"/>
              <a:gd name="connsiteY56" fmla="*/ 707735 h 798868"/>
              <a:gd name="connsiteX57" fmla="*/ 320462 w 1463123"/>
              <a:gd name="connsiteY57" fmla="*/ 707735 h 798868"/>
              <a:gd name="connsiteX58" fmla="*/ 317818 w 1463123"/>
              <a:gd name="connsiteY58" fmla="*/ 707735 h 798868"/>
              <a:gd name="connsiteX59" fmla="*/ 316308 w 1463123"/>
              <a:gd name="connsiteY59" fmla="*/ 707735 h 798868"/>
              <a:gd name="connsiteX60" fmla="*/ 274960 w 1463123"/>
              <a:gd name="connsiteY60" fmla="*/ 667396 h 798868"/>
              <a:gd name="connsiteX61" fmla="*/ 298560 w 1463123"/>
              <a:gd name="connsiteY61" fmla="*/ 630925 h 798868"/>
              <a:gd name="connsiteX62" fmla="*/ 342174 w 1463123"/>
              <a:gd name="connsiteY62" fmla="*/ 596295 h 798868"/>
              <a:gd name="connsiteX63" fmla="*/ 348593 w 1463123"/>
              <a:gd name="connsiteY63" fmla="*/ 596664 h 798868"/>
              <a:gd name="connsiteX64" fmla="*/ 391640 w 1463123"/>
              <a:gd name="connsiteY64" fmla="*/ 564245 h 798868"/>
              <a:gd name="connsiteX65" fmla="*/ 1278659 w 1463123"/>
              <a:gd name="connsiteY65" fmla="*/ 562837 h 798868"/>
              <a:gd name="connsiteX66" fmla="*/ 1334505 w 1463123"/>
              <a:gd name="connsiteY66" fmla="*/ 584415 h 798868"/>
              <a:gd name="connsiteX67" fmla="*/ 1384544 w 1463123"/>
              <a:gd name="connsiteY67" fmla="*/ 567693 h 798868"/>
              <a:gd name="connsiteX68" fmla="*/ 1436624 w 1463123"/>
              <a:gd name="connsiteY68" fmla="*/ 585899 h 798868"/>
              <a:gd name="connsiteX69" fmla="*/ 1461754 w 1463123"/>
              <a:gd name="connsiteY69" fmla="*/ 627198 h 798868"/>
              <a:gd name="connsiteX70" fmla="*/ 1455520 w 1463123"/>
              <a:gd name="connsiteY70" fmla="*/ 658076 h 798868"/>
              <a:gd name="connsiteX71" fmla="*/ 1454490 w 1463123"/>
              <a:gd name="connsiteY71" fmla="*/ 657780 h 798868"/>
              <a:gd name="connsiteX72" fmla="*/ 1437902 w 1463123"/>
              <a:gd name="connsiteY72" fmla="*/ 644833 h 798868"/>
              <a:gd name="connsiteX73" fmla="*/ 1383992 w 1463123"/>
              <a:gd name="connsiteY73" fmla="*/ 594394 h 798868"/>
              <a:gd name="connsiteX74" fmla="*/ 1343350 w 1463123"/>
              <a:gd name="connsiteY74" fmla="*/ 612465 h 798868"/>
              <a:gd name="connsiteX75" fmla="*/ 1332292 w 1463123"/>
              <a:gd name="connsiteY75" fmla="*/ 617052 h 798868"/>
              <a:gd name="connsiteX76" fmla="*/ 1321787 w 1463123"/>
              <a:gd name="connsiteY76" fmla="*/ 611388 h 798868"/>
              <a:gd name="connsiteX77" fmla="*/ 1278105 w 1463123"/>
              <a:gd name="connsiteY77" fmla="*/ 589540 h 798868"/>
              <a:gd name="connsiteX78" fmla="*/ 1225853 w 1463123"/>
              <a:gd name="connsiteY78" fmla="*/ 629728 h 798868"/>
              <a:gd name="connsiteX79" fmla="*/ 1213135 w 1463123"/>
              <a:gd name="connsiteY79" fmla="*/ 639978 h 798868"/>
              <a:gd name="connsiteX80" fmla="*/ 1208436 w 1463123"/>
              <a:gd name="connsiteY80" fmla="*/ 640517 h 798868"/>
              <a:gd name="connsiteX81" fmla="*/ 1199866 w 1463123"/>
              <a:gd name="connsiteY81" fmla="*/ 638899 h 798868"/>
              <a:gd name="connsiteX82" fmla="*/ 1159225 w 1463123"/>
              <a:gd name="connsiteY82" fmla="*/ 628110 h 798868"/>
              <a:gd name="connsiteX83" fmla="*/ 1081261 w 1463123"/>
              <a:gd name="connsiteY83" fmla="*/ 685561 h 798868"/>
              <a:gd name="connsiteX84" fmla="*/ 1067992 w 1463123"/>
              <a:gd name="connsiteY84" fmla="*/ 695271 h 798868"/>
              <a:gd name="connsiteX85" fmla="*/ 988093 w 1463123"/>
              <a:gd name="connsiteY85" fmla="*/ 774300 h 798868"/>
              <a:gd name="connsiteX86" fmla="*/ 997276 w 1463123"/>
              <a:gd name="connsiteY86" fmla="*/ 798868 h 798868"/>
              <a:gd name="connsiteX87" fmla="*/ 965144 w 1463123"/>
              <a:gd name="connsiteY87" fmla="*/ 798868 h 798868"/>
              <a:gd name="connsiteX88" fmla="*/ 960722 w 1463123"/>
              <a:gd name="connsiteY88" fmla="*/ 774569 h 798868"/>
              <a:gd name="connsiteX89" fmla="*/ 1058039 w 1463123"/>
              <a:gd name="connsiteY89" fmla="*/ 669108 h 798868"/>
              <a:gd name="connsiteX90" fmla="*/ 1159501 w 1463123"/>
              <a:gd name="connsiteY90" fmla="*/ 601407 h 798868"/>
              <a:gd name="connsiteX91" fmla="*/ 1203736 w 1463123"/>
              <a:gd name="connsiteY91" fmla="*/ 610578 h 798868"/>
              <a:gd name="connsiteX92" fmla="*/ 1278659 w 1463123"/>
              <a:gd name="connsiteY92" fmla="*/ 562837 h 798868"/>
              <a:gd name="connsiteX93" fmla="*/ 780228 w 1463123"/>
              <a:gd name="connsiteY93" fmla="*/ 393277 h 798868"/>
              <a:gd name="connsiteX94" fmla="*/ 723210 w 1463123"/>
              <a:gd name="connsiteY94" fmla="*/ 447800 h 798868"/>
              <a:gd name="connsiteX95" fmla="*/ 719245 w 1463123"/>
              <a:gd name="connsiteY95" fmla="*/ 455168 h 798868"/>
              <a:gd name="connsiteX96" fmla="*/ 710938 w 1463123"/>
              <a:gd name="connsiteY96" fmla="*/ 456457 h 798868"/>
              <a:gd name="connsiteX97" fmla="*/ 675443 w 1463123"/>
              <a:gd name="connsiteY97" fmla="*/ 477271 h 798868"/>
              <a:gd name="connsiteX98" fmla="*/ 670156 w 1463123"/>
              <a:gd name="connsiteY98" fmla="*/ 483902 h 798868"/>
              <a:gd name="connsiteX99" fmla="*/ 661471 w 1463123"/>
              <a:gd name="connsiteY99" fmla="*/ 483534 h 798868"/>
              <a:gd name="connsiteX100" fmla="*/ 636172 w 1463123"/>
              <a:gd name="connsiteY100" fmla="*/ 476903 h 798868"/>
              <a:gd name="connsiteX101" fmla="*/ 585195 w 1463123"/>
              <a:gd name="connsiteY101" fmla="*/ 526636 h 798868"/>
              <a:gd name="connsiteX102" fmla="*/ 636172 w 1463123"/>
              <a:gd name="connsiteY102" fmla="*/ 576370 h 798868"/>
              <a:gd name="connsiteX103" fmla="*/ 639948 w 1463123"/>
              <a:gd name="connsiteY103" fmla="*/ 576370 h 798868"/>
              <a:gd name="connsiteX104" fmla="*/ 640136 w 1463123"/>
              <a:gd name="connsiteY104" fmla="*/ 576370 h 798868"/>
              <a:gd name="connsiteX105" fmla="*/ 644290 w 1463123"/>
              <a:gd name="connsiteY105" fmla="*/ 576370 h 798868"/>
              <a:gd name="connsiteX106" fmla="*/ 907104 w 1463123"/>
              <a:gd name="connsiteY106" fmla="*/ 576370 h 798868"/>
              <a:gd name="connsiteX107" fmla="*/ 964878 w 1463123"/>
              <a:gd name="connsiteY107" fmla="*/ 520742 h 798868"/>
              <a:gd name="connsiteX108" fmla="*/ 907859 w 1463123"/>
              <a:gd name="connsiteY108" fmla="*/ 465114 h 798868"/>
              <a:gd name="connsiteX109" fmla="*/ 904650 w 1463123"/>
              <a:gd name="connsiteY109" fmla="*/ 465114 h 798868"/>
              <a:gd name="connsiteX110" fmla="*/ 894832 w 1463123"/>
              <a:gd name="connsiteY110" fmla="*/ 456641 h 798868"/>
              <a:gd name="connsiteX111" fmla="*/ 850841 w 1463123"/>
              <a:gd name="connsiteY111" fmla="*/ 416854 h 798868"/>
              <a:gd name="connsiteX112" fmla="*/ 836680 w 1463123"/>
              <a:gd name="connsiteY112" fmla="*/ 419065 h 798868"/>
              <a:gd name="connsiteX113" fmla="*/ 826107 w 1463123"/>
              <a:gd name="connsiteY113" fmla="*/ 415749 h 798868"/>
              <a:gd name="connsiteX114" fmla="*/ 780228 w 1463123"/>
              <a:gd name="connsiteY114" fmla="*/ 393277 h 798868"/>
              <a:gd name="connsiteX115" fmla="*/ 780606 w 1463123"/>
              <a:gd name="connsiteY115" fmla="*/ 374673 h 798868"/>
              <a:gd name="connsiteX116" fmla="*/ 837436 w 1463123"/>
              <a:gd name="connsiteY116" fmla="*/ 399540 h 798868"/>
              <a:gd name="connsiteX117" fmla="*/ 851218 w 1463123"/>
              <a:gd name="connsiteY117" fmla="*/ 398066 h 798868"/>
              <a:gd name="connsiteX118" fmla="*/ 912768 w 1463123"/>
              <a:gd name="connsiteY118" fmla="*/ 446510 h 798868"/>
              <a:gd name="connsiteX119" fmla="*/ 984136 w 1463123"/>
              <a:gd name="connsiteY119" fmla="*/ 520374 h 798868"/>
              <a:gd name="connsiteX120" fmla="*/ 908237 w 1463123"/>
              <a:gd name="connsiteY120" fmla="*/ 594421 h 798868"/>
              <a:gd name="connsiteX121" fmla="*/ 908048 w 1463123"/>
              <a:gd name="connsiteY121" fmla="*/ 594790 h 798868"/>
              <a:gd name="connsiteX122" fmla="*/ 644479 w 1463123"/>
              <a:gd name="connsiteY122" fmla="*/ 594790 h 798868"/>
              <a:gd name="connsiteX123" fmla="*/ 640136 w 1463123"/>
              <a:gd name="connsiteY123" fmla="*/ 594605 h 798868"/>
              <a:gd name="connsiteX124" fmla="*/ 636549 w 1463123"/>
              <a:gd name="connsiteY124" fmla="*/ 594790 h 798868"/>
              <a:gd name="connsiteX125" fmla="*/ 566692 w 1463123"/>
              <a:gd name="connsiteY125" fmla="*/ 526636 h 798868"/>
              <a:gd name="connsiteX126" fmla="*/ 636549 w 1463123"/>
              <a:gd name="connsiteY126" fmla="*/ 458483 h 798868"/>
              <a:gd name="connsiteX127" fmla="*/ 660905 w 1463123"/>
              <a:gd name="connsiteY127" fmla="*/ 462720 h 798868"/>
              <a:gd name="connsiteX128" fmla="*/ 705651 w 1463123"/>
              <a:gd name="connsiteY128" fmla="*/ 436748 h 798868"/>
              <a:gd name="connsiteX129" fmla="*/ 780606 w 1463123"/>
              <a:gd name="connsiteY129" fmla="*/ 374673 h 798868"/>
              <a:gd name="connsiteX130" fmla="*/ 1233922 w 1463123"/>
              <a:gd name="connsiteY130" fmla="*/ 341517 h 798868"/>
              <a:gd name="connsiteX131" fmla="*/ 1202581 w 1463123"/>
              <a:gd name="connsiteY131" fmla="*/ 355885 h 798868"/>
              <a:gd name="connsiteX132" fmla="*/ 1189931 w 1463123"/>
              <a:gd name="connsiteY132" fmla="*/ 357543 h 798868"/>
              <a:gd name="connsiteX133" fmla="*/ 1165009 w 1463123"/>
              <a:gd name="connsiteY133" fmla="*/ 349806 h 798868"/>
              <a:gd name="connsiteX134" fmla="*/ 1121962 w 1463123"/>
              <a:gd name="connsiteY134" fmla="*/ 391988 h 798868"/>
              <a:gd name="connsiteX135" fmla="*/ 1114598 w 1463123"/>
              <a:gd name="connsiteY135" fmla="*/ 401750 h 798868"/>
              <a:gd name="connsiteX136" fmla="*/ 1085145 w 1463123"/>
              <a:gd name="connsiteY136" fmla="*/ 438221 h 798868"/>
              <a:gd name="connsiteX137" fmla="*/ 1126304 w 1463123"/>
              <a:gd name="connsiteY137" fmla="*/ 475429 h 798868"/>
              <a:gd name="connsiteX138" fmla="*/ 1126304 w 1463123"/>
              <a:gd name="connsiteY138" fmla="*/ 475614 h 798868"/>
              <a:gd name="connsiteX139" fmla="*/ 1129891 w 1463123"/>
              <a:gd name="connsiteY139" fmla="*/ 475614 h 798868"/>
              <a:gd name="connsiteX140" fmla="*/ 1337952 w 1463123"/>
              <a:gd name="connsiteY140" fmla="*/ 475614 h 798868"/>
              <a:gd name="connsiteX141" fmla="*/ 1381566 w 1463123"/>
              <a:gd name="connsiteY141" fmla="*/ 433432 h 798868"/>
              <a:gd name="connsiteX142" fmla="*/ 1338330 w 1463123"/>
              <a:gd name="connsiteY142" fmla="*/ 391251 h 798868"/>
              <a:gd name="connsiteX143" fmla="*/ 1322659 w 1463123"/>
              <a:gd name="connsiteY143" fmla="*/ 394014 h 798868"/>
              <a:gd name="connsiteX144" fmla="*/ 1313597 w 1463123"/>
              <a:gd name="connsiteY144" fmla="*/ 392909 h 798868"/>
              <a:gd name="connsiteX145" fmla="*/ 1309821 w 1463123"/>
              <a:gd name="connsiteY145" fmla="*/ 384804 h 798868"/>
              <a:gd name="connsiteX146" fmla="*/ 1293206 w 1463123"/>
              <a:gd name="connsiteY146" fmla="*/ 368963 h 798868"/>
              <a:gd name="connsiteX147" fmla="*/ 1285088 w 1463123"/>
              <a:gd name="connsiteY147" fmla="*/ 370989 h 798868"/>
              <a:gd name="connsiteX148" fmla="*/ 1277347 w 1463123"/>
              <a:gd name="connsiteY148" fmla="*/ 371726 h 798868"/>
              <a:gd name="connsiteX149" fmla="*/ 1271683 w 1463123"/>
              <a:gd name="connsiteY149" fmla="*/ 366384 h 798868"/>
              <a:gd name="connsiteX150" fmla="*/ 1233922 w 1463123"/>
              <a:gd name="connsiteY150" fmla="*/ 341517 h 798868"/>
              <a:gd name="connsiteX151" fmla="*/ 1233544 w 1463123"/>
              <a:gd name="connsiteY151" fmla="*/ 323466 h 798868"/>
              <a:gd name="connsiteX152" fmla="*/ 1284710 w 1463123"/>
              <a:gd name="connsiteY152" fmla="*/ 351832 h 798868"/>
              <a:gd name="connsiteX153" fmla="*/ 1326435 w 1463123"/>
              <a:gd name="connsiteY153" fmla="*/ 374305 h 798868"/>
              <a:gd name="connsiteX154" fmla="*/ 1337952 w 1463123"/>
              <a:gd name="connsiteY154" fmla="*/ 373199 h 798868"/>
              <a:gd name="connsiteX155" fmla="*/ 1400069 w 1463123"/>
              <a:gd name="connsiteY155" fmla="*/ 433801 h 798868"/>
              <a:gd name="connsiteX156" fmla="*/ 1337952 w 1463123"/>
              <a:gd name="connsiteY156" fmla="*/ 494402 h 798868"/>
              <a:gd name="connsiteX157" fmla="*/ 1338330 w 1463123"/>
              <a:gd name="connsiteY157" fmla="*/ 494218 h 798868"/>
              <a:gd name="connsiteX158" fmla="*/ 1129703 w 1463123"/>
              <a:gd name="connsiteY158" fmla="*/ 494218 h 798868"/>
              <a:gd name="connsiteX159" fmla="*/ 1125927 w 1463123"/>
              <a:gd name="connsiteY159" fmla="*/ 494218 h 798868"/>
              <a:gd name="connsiteX160" fmla="*/ 1123283 w 1463123"/>
              <a:gd name="connsiteY160" fmla="*/ 494218 h 798868"/>
              <a:gd name="connsiteX161" fmla="*/ 1066076 w 1463123"/>
              <a:gd name="connsiteY161" fmla="*/ 438406 h 798868"/>
              <a:gd name="connsiteX162" fmla="*/ 1103270 w 1463123"/>
              <a:gd name="connsiteY162" fmla="*/ 386093 h 798868"/>
              <a:gd name="connsiteX163" fmla="*/ 1164820 w 1463123"/>
              <a:gd name="connsiteY163" fmla="*/ 331755 h 798868"/>
              <a:gd name="connsiteX164" fmla="*/ 1193518 w 1463123"/>
              <a:gd name="connsiteY164" fmla="*/ 338570 h 798868"/>
              <a:gd name="connsiteX165" fmla="*/ 1233544 w 1463123"/>
              <a:gd name="connsiteY165" fmla="*/ 323466 h 798868"/>
              <a:gd name="connsiteX166" fmla="*/ 244878 w 1463123"/>
              <a:gd name="connsiteY166" fmla="*/ 247776 h 798868"/>
              <a:gd name="connsiteX167" fmla="*/ 180307 w 1463123"/>
              <a:gd name="connsiteY167" fmla="*/ 295115 h 798868"/>
              <a:gd name="connsiteX168" fmla="*/ 169734 w 1463123"/>
              <a:gd name="connsiteY168" fmla="*/ 301562 h 798868"/>
              <a:gd name="connsiteX169" fmla="*/ 158783 w 1463123"/>
              <a:gd name="connsiteY169" fmla="*/ 300641 h 798868"/>
              <a:gd name="connsiteX170" fmla="*/ 158595 w 1463123"/>
              <a:gd name="connsiteY170" fmla="*/ 301010 h 798868"/>
              <a:gd name="connsiteX171" fmla="*/ 94024 w 1463123"/>
              <a:gd name="connsiteY171" fmla="*/ 348717 h 798868"/>
              <a:gd name="connsiteX172" fmla="*/ 84961 w 1463123"/>
              <a:gd name="connsiteY172" fmla="*/ 355348 h 798868"/>
              <a:gd name="connsiteX173" fmla="*/ 18691 w 1463123"/>
              <a:gd name="connsiteY173" fmla="*/ 420738 h 798868"/>
              <a:gd name="connsiteX174" fmla="*/ 75144 w 1463123"/>
              <a:gd name="connsiteY174" fmla="*/ 485392 h 798868"/>
              <a:gd name="connsiteX175" fmla="*/ 82696 w 1463123"/>
              <a:gd name="connsiteY175" fmla="*/ 486129 h 798868"/>
              <a:gd name="connsiteX176" fmla="*/ 433681 w 1463123"/>
              <a:gd name="connsiteY176" fmla="*/ 486129 h 798868"/>
              <a:gd name="connsiteX177" fmla="*/ 500895 w 1463123"/>
              <a:gd name="connsiteY177" fmla="*/ 420554 h 798868"/>
              <a:gd name="connsiteX178" fmla="*/ 435569 w 1463123"/>
              <a:gd name="connsiteY178" fmla="*/ 355164 h 798868"/>
              <a:gd name="connsiteX179" fmla="*/ 426317 w 1463123"/>
              <a:gd name="connsiteY179" fmla="*/ 345770 h 798868"/>
              <a:gd name="connsiteX180" fmla="*/ 426317 w 1463123"/>
              <a:gd name="connsiteY180" fmla="*/ 343744 h 798868"/>
              <a:gd name="connsiteX181" fmla="*/ 359292 w 1463123"/>
              <a:gd name="connsiteY181" fmla="*/ 278169 h 798868"/>
              <a:gd name="connsiteX182" fmla="*/ 320399 w 1463123"/>
              <a:gd name="connsiteY182" fmla="*/ 290326 h 798868"/>
              <a:gd name="connsiteX183" fmla="*/ 312469 w 1463123"/>
              <a:gd name="connsiteY183" fmla="*/ 291800 h 798868"/>
              <a:gd name="connsiteX184" fmla="*/ 306239 w 1463123"/>
              <a:gd name="connsiteY184" fmla="*/ 286642 h 798868"/>
              <a:gd name="connsiteX185" fmla="*/ 244878 w 1463123"/>
              <a:gd name="connsiteY185" fmla="*/ 247776 h 798868"/>
              <a:gd name="connsiteX186" fmla="*/ 244878 w 1463123"/>
              <a:gd name="connsiteY186" fmla="*/ 229725 h 798868"/>
              <a:gd name="connsiteX187" fmla="*/ 318511 w 1463123"/>
              <a:gd name="connsiteY187" fmla="*/ 270249 h 798868"/>
              <a:gd name="connsiteX188" fmla="*/ 359292 w 1463123"/>
              <a:gd name="connsiteY188" fmla="*/ 260302 h 798868"/>
              <a:gd name="connsiteX189" fmla="*/ 445009 w 1463123"/>
              <a:gd name="connsiteY189" fmla="*/ 337849 h 798868"/>
              <a:gd name="connsiteX190" fmla="*/ 519775 w 1463123"/>
              <a:gd name="connsiteY190" fmla="*/ 421107 h 798868"/>
              <a:gd name="connsiteX191" fmla="*/ 433681 w 1463123"/>
              <a:gd name="connsiteY191" fmla="*/ 505101 h 798868"/>
              <a:gd name="connsiteX192" fmla="*/ 433681 w 1463123"/>
              <a:gd name="connsiteY192" fmla="*/ 504917 h 798868"/>
              <a:gd name="connsiteX193" fmla="*/ 431415 w 1463123"/>
              <a:gd name="connsiteY193" fmla="*/ 504917 h 798868"/>
              <a:gd name="connsiteX194" fmla="*/ 82696 w 1463123"/>
              <a:gd name="connsiteY194" fmla="*/ 504917 h 798868"/>
              <a:gd name="connsiteX195" fmla="*/ 71745 w 1463123"/>
              <a:gd name="connsiteY195" fmla="*/ 503812 h 798868"/>
              <a:gd name="connsiteX196" fmla="*/ 0 w 1463123"/>
              <a:gd name="connsiteY196" fmla="*/ 421107 h 798868"/>
              <a:gd name="connsiteX197" fmla="*/ 78164 w 1463123"/>
              <a:gd name="connsiteY197" fmla="*/ 337481 h 798868"/>
              <a:gd name="connsiteX198" fmla="*/ 164825 w 1463123"/>
              <a:gd name="connsiteY198" fmla="*/ 282958 h 798868"/>
              <a:gd name="connsiteX199" fmla="*/ 244878 w 1463123"/>
              <a:gd name="connsiteY199" fmla="*/ 229725 h 798868"/>
              <a:gd name="connsiteX200" fmla="*/ 637493 w 1463123"/>
              <a:gd name="connsiteY200" fmla="*/ 137058 h 798868"/>
              <a:gd name="connsiteX201" fmla="*/ 611816 w 1463123"/>
              <a:gd name="connsiteY201" fmla="*/ 162109 h 798868"/>
              <a:gd name="connsiteX202" fmla="*/ 607474 w 1463123"/>
              <a:gd name="connsiteY202" fmla="*/ 170213 h 798868"/>
              <a:gd name="connsiteX203" fmla="*/ 598411 w 1463123"/>
              <a:gd name="connsiteY203" fmla="*/ 171134 h 798868"/>
              <a:gd name="connsiteX204" fmla="*/ 588027 w 1463123"/>
              <a:gd name="connsiteY204" fmla="*/ 168924 h 798868"/>
              <a:gd name="connsiteX205" fmla="*/ 562350 w 1463123"/>
              <a:gd name="connsiteY205" fmla="*/ 192317 h 798868"/>
              <a:gd name="connsiteX206" fmla="*/ 555553 w 1463123"/>
              <a:gd name="connsiteY206" fmla="*/ 200606 h 798868"/>
              <a:gd name="connsiteX207" fmla="*/ 539505 w 1463123"/>
              <a:gd name="connsiteY207" fmla="*/ 221605 h 798868"/>
              <a:gd name="connsiteX208" fmla="*/ 561972 w 1463123"/>
              <a:gd name="connsiteY208" fmla="*/ 243524 h 798868"/>
              <a:gd name="connsiteX209" fmla="*/ 564427 w 1463123"/>
              <a:gd name="connsiteY209" fmla="*/ 243524 h 798868"/>
              <a:gd name="connsiteX210" fmla="*/ 564615 w 1463123"/>
              <a:gd name="connsiteY210" fmla="*/ 243708 h 798868"/>
              <a:gd name="connsiteX211" fmla="*/ 565371 w 1463123"/>
              <a:gd name="connsiteY211" fmla="*/ 243708 h 798868"/>
              <a:gd name="connsiteX212" fmla="*/ 705274 w 1463123"/>
              <a:gd name="connsiteY212" fmla="*/ 243708 h 798868"/>
              <a:gd name="connsiteX213" fmla="*/ 731328 w 1463123"/>
              <a:gd name="connsiteY213" fmla="*/ 218658 h 798868"/>
              <a:gd name="connsiteX214" fmla="*/ 705651 w 1463123"/>
              <a:gd name="connsiteY214" fmla="*/ 193607 h 798868"/>
              <a:gd name="connsiteX215" fmla="*/ 705651 w 1463123"/>
              <a:gd name="connsiteY215" fmla="*/ 184397 h 798868"/>
              <a:gd name="connsiteX216" fmla="*/ 704330 w 1463123"/>
              <a:gd name="connsiteY216" fmla="*/ 193607 h 798868"/>
              <a:gd name="connsiteX217" fmla="*/ 694323 w 1463123"/>
              <a:gd name="connsiteY217" fmla="*/ 185134 h 798868"/>
              <a:gd name="connsiteX218" fmla="*/ 673366 w 1463123"/>
              <a:gd name="connsiteY218" fmla="*/ 168187 h 798868"/>
              <a:gd name="connsiteX219" fmla="*/ 666380 w 1463123"/>
              <a:gd name="connsiteY219" fmla="*/ 166161 h 798868"/>
              <a:gd name="connsiteX220" fmla="*/ 662982 w 1463123"/>
              <a:gd name="connsiteY220" fmla="*/ 159898 h 798868"/>
              <a:gd name="connsiteX221" fmla="*/ 637493 w 1463123"/>
              <a:gd name="connsiteY221" fmla="*/ 137058 h 798868"/>
              <a:gd name="connsiteX222" fmla="*/ 964688 w 1463123"/>
              <a:gd name="connsiteY222" fmla="*/ 120848 h 798868"/>
              <a:gd name="connsiteX223" fmla="*/ 924850 w 1463123"/>
              <a:gd name="connsiteY223" fmla="*/ 153635 h 798868"/>
              <a:gd name="connsiteX224" fmla="*/ 919753 w 1463123"/>
              <a:gd name="connsiteY224" fmla="*/ 159345 h 798868"/>
              <a:gd name="connsiteX225" fmla="*/ 911823 w 1463123"/>
              <a:gd name="connsiteY225" fmla="*/ 159345 h 798868"/>
              <a:gd name="connsiteX226" fmla="*/ 880293 w 1463123"/>
              <a:gd name="connsiteY226" fmla="*/ 175186 h 798868"/>
              <a:gd name="connsiteX227" fmla="*/ 873496 w 1463123"/>
              <a:gd name="connsiteY227" fmla="*/ 181081 h 798868"/>
              <a:gd name="connsiteX228" fmla="*/ 839511 w 1463123"/>
              <a:gd name="connsiteY228" fmla="*/ 228972 h 798868"/>
              <a:gd name="connsiteX229" fmla="*/ 881614 w 1463123"/>
              <a:gd name="connsiteY229" fmla="*/ 277785 h 798868"/>
              <a:gd name="connsiteX230" fmla="*/ 883691 w 1463123"/>
              <a:gd name="connsiteY230" fmla="*/ 277785 h 798868"/>
              <a:gd name="connsiteX231" fmla="*/ 883880 w 1463123"/>
              <a:gd name="connsiteY231" fmla="*/ 277601 h 798868"/>
              <a:gd name="connsiteX232" fmla="*/ 886334 w 1463123"/>
              <a:gd name="connsiteY232" fmla="*/ 277601 h 798868"/>
              <a:gd name="connsiteX233" fmla="*/ 1057012 w 1463123"/>
              <a:gd name="connsiteY233" fmla="*/ 277601 h 798868"/>
              <a:gd name="connsiteX234" fmla="*/ 1064376 w 1463123"/>
              <a:gd name="connsiteY234" fmla="*/ 275759 h 798868"/>
              <a:gd name="connsiteX235" fmla="*/ 1081934 w 1463123"/>
              <a:gd name="connsiteY235" fmla="*/ 247760 h 798868"/>
              <a:gd name="connsiteX236" fmla="*/ 1057579 w 1463123"/>
              <a:gd name="connsiteY236" fmla="*/ 218657 h 798868"/>
              <a:gd name="connsiteX237" fmla="*/ 1048328 w 1463123"/>
              <a:gd name="connsiteY237" fmla="*/ 209447 h 798868"/>
              <a:gd name="connsiteX238" fmla="*/ 1018497 w 1463123"/>
              <a:gd name="connsiteY238" fmla="*/ 180160 h 798868"/>
              <a:gd name="connsiteX239" fmla="*/ 1010189 w 1463123"/>
              <a:gd name="connsiteY239" fmla="*/ 178318 h 798868"/>
              <a:gd name="connsiteX240" fmla="*/ 1006791 w 1463123"/>
              <a:gd name="connsiteY240" fmla="*/ 170766 h 798868"/>
              <a:gd name="connsiteX241" fmla="*/ 964688 w 1463123"/>
              <a:gd name="connsiteY241" fmla="*/ 120848 h 798868"/>
              <a:gd name="connsiteX242" fmla="*/ 637493 w 1463123"/>
              <a:gd name="connsiteY242" fmla="*/ 118638 h 798868"/>
              <a:gd name="connsiteX243" fmla="*/ 680352 w 1463123"/>
              <a:gd name="connsiteY243" fmla="*/ 149952 h 798868"/>
              <a:gd name="connsiteX244" fmla="*/ 711693 w 1463123"/>
              <a:gd name="connsiteY244" fmla="*/ 175555 h 798868"/>
              <a:gd name="connsiteX245" fmla="*/ 750209 w 1463123"/>
              <a:gd name="connsiteY245" fmla="*/ 218658 h 798868"/>
              <a:gd name="connsiteX246" fmla="*/ 705651 w 1463123"/>
              <a:gd name="connsiteY246" fmla="*/ 262128 h 798868"/>
              <a:gd name="connsiteX247" fmla="*/ 566315 w 1463123"/>
              <a:gd name="connsiteY247" fmla="*/ 262128 h 798868"/>
              <a:gd name="connsiteX248" fmla="*/ 563671 w 1463123"/>
              <a:gd name="connsiteY248" fmla="*/ 262128 h 798868"/>
              <a:gd name="connsiteX249" fmla="*/ 562161 w 1463123"/>
              <a:gd name="connsiteY249" fmla="*/ 262128 h 798868"/>
              <a:gd name="connsiteX250" fmla="*/ 520813 w 1463123"/>
              <a:gd name="connsiteY250" fmla="*/ 221789 h 798868"/>
              <a:gd name="connsiteX251" fmla="*/ 544413 w 1463123"/>
              <a:gd name="connsiteY251" fmla="*/ 185318 h 798868"/>
              <a:gd name="connsiteX252" fmla="*/ 588027 w 1463123"/>
              <a:gd name="connsiteY252" fmla="*/ 150688 h 798868"/>
              <a:gd name="connsiteX253" fmla="*/ 594446 w 1463123"/>
              <a:gd name="connsiteY253" fmla="*/ 151057 h 798868"/>
              <a:gd name="connsiteX254" fmla="*/ 637493 w 1463123"/>
              <a:gd name="connsiteY254" fmla="*/ 118638 h 798868"/>
              <a:gd name="connsiteX255" fmla="*/ 964688 w 1463123"/>
              <a:gd name="connsiteY255" fmla="*/ 102244 h 798868"/>
              <a:gd name="connsiteX256" fmla="*/ 1025294 w 1463123"/>
              <a:gd name="connsiteY256" fmla="*/ 161003 h 798868"/>
              <a:gd name="connsiteX257" fmla="*/ 1066830 w 1463123"/>
              <a:gd name="connsiteY257" fmla="*/ 201158 h 798868"/>
              <a:gd name="connsiteX258" fmla="*/ 1100815 w 1463123"/>
              <a:gd name="connsiteY258" fmla="*/ 247576 h 798868"/>
              <a:gd name="connsiteX259" fmla="*/ 1072683 w 1463123"/>
              <a:gd name="connsiteY259" fmla="*/ 292152 h 798868"/>
              <a:gd name="connsiteX260" fmla="*/ 1057012 w 1463123"/>
              <a:gd name="connsiteY260" fmla="*/ 296020 h 798868"/>
              <a:gd name="connsiteX261" fmla="*/ 886334 w 1463123"/>
              <a:gd name="connsiteY261" fmla="*/ 296020 h 798868"/>
              <a:gd name="connsiteX262" fmla="*/ 883502 w 1463123"/>
              <a:gd name="connsiteY262" fmla="*/ 296020 h 798868"/>
              <a:gd name="connsiteX263" fmla="*/ 881614 w 1463123"/>
              <a:gd name="connsiteY263" fmla="*/ 296020 h 798868"/>
              <a:gd name="connsiteX264" fmla="*/ 820631 w 1463123"/>
              <a:gd name="connsiteY264" fmla="*/ 228788 h 798868"/>
              <a:gd name="connsiteX265" fmla="*/ 864433 w 1463123"/>
              <a:gd name="connsiteY265" fmla="*/ 164319 h 798868"/>
              <a:gd name="connsiteX266" fmla="*/ 909935 w 1463123"/>
              <a:gd name="connsiteY266" fmla="*/ 139452 h 798868"/>
              <a:gd name="connsiteX267" fmla="*/ 964688 w 1463123"/>
              <a:gd name="connsiteY267" fmla="*/ 102244 h 798868"/>
              <a:gd name="connsiteX268" fmla="*/ 1420125 w 1463123"/>
              <a:gd name="connsiteY268" fmla="*/ 66015 h 798868"/>
              <a:gd name="connsiteX269" fmla="*/ 1431703 w 1463123"/>
              <a:gd name="connsiteY269" fmla="*/ 83188 h 798868"/>
              <a:gd name="connsiteX270" fmla="*/ 1394876 w 1463123"/>
              <a:gd name="connsiteY270" fmla="*/ 95268 h 798868"/>
              <a:gd name="connsiteX271" fmla="*/ 1370804 w 1463123"/>
              <a:gd name="connsiteY271" fmla="*/ 129690 h 798868"/>
              <a:gd name="connsiteX272" fmla="*/ 1361741 w 1463123"/>
              <a:gd name="connsiteY272" fmla="*/ 136321 h 798868"/>
              <a:gd name="connsiteX273" fmla="*/ 1295471 w 1463123"/>
              <a:gd name="connsiteY273" fmla="*/ 201711 h 798868"/>
              <a:gd name="connsiteX274" fmla="*/ 1351924 w 1463123"/>
              <a:gd name="connsiteY274" fmla="*/ 266365 h 798868"/>
              <a:gd name="connsiteX275" fmla="*/ 1359476 w 1463123"/>
              <a:gd name="connsiteY275" fmla="*/ 267102 h 798868"/>
              <a:gd name="connsiteX276" fmla="*/ 1463123 w 1463123"/>
              <a:gd name="connsiteY276" fmla="*/ 267102 h 798868"/>
              <a:gd name="connsiteX277" fmla="*/ 1463123 w 1463123"/>
              <a:gd name="connsiteY277" fmla="*/ 285890 h 798868"/>
              <a:gd name="connsiteX278" fmla="*/ 1413963 w 1463123"/>
              <a:gd name="connsiteY278" fmla="*/ 285890 h 798868"/>
              <a:gd name="connsiteX279" fmla="*/ 1359476 w 1463123"/>
              <a:gd name="connsiteY279" fmla="*/ 285890 h 798868"/>
              <a:gd name="connsiteX280" fmla="*/ 1348525 w 1463123"/>
              <a:gd name="connsiteY280" fmla="*/ 284785 h 798868"/>
              <a:gd name="connsiteX281" fmla="*/ 1276780 w 1463123"/>
              <a:gd name="connsiteY281" fmla="*/ 202080 h 798868"/>
              <a:gd name="connsiteX282" fmla="*/ 1354944 w 1463123"/>
              <a:gd name="connsiteY282" fmla="*/ 118454 h 798868"/>
              <a:gd name="connsiteX283" fmla="*/ 1414125 w 1463123"/>
              <a:gd name="connsiteY283" fmla="*/ 66597 h 798868"/>
              <a:gd name="connsiteX284" fmla="*/ 1242669 w 1463123"/>
              <a:gd name="connsiteY284" fmla="*/ 0 h 798868"/>
              <a:gd name="connsiteX285" fmla="*/ 1250592 w 1463123"/>
              <a:gd name="connsiteY285" fmla="*/ 0 h 798868"/>
              <a:gd name="connsiteX286" fmla="*/ 1249593 w 1463123"/>
              <a:gd name="connsiteY286" fmla="*/ 6093 h 798868"/>
              <a:gd name="connsiteX287" fmla="*/ 1087548 w 1463123"/>
              <a:gd name="connsiteY287" fmla="*/ 0 h 798868"/>
              <a:gd name="connsiteX288" fmla="*/ 1110334 w 1463123"/>
              <a:gd name="connsiteY288" fmla="*/ 0 h 798868"/>
              <a:gd name="connsiteX289" fmla="*/ 1107991 w 1463123"/>
              <a:gd name="connsiteY289" fmla="*/ 4804 h 798868"/>
              <a:gd name="connsiteX290" fmla="*/ 1101194 w 1463123"/>
              <a:gd name="connsiteY290" fmla="*/ 13093 h 798868"/>
              <a:gd name="connsiteX291" fmla="*/ 1085145 w 1463123"/>
              <a:gd name="connsiteY291" fmla="*/ 34092 h 798868"/>
              <a:gd name="connsiteX292" fmla="*/ 1107613 w 1463123"/>
              <a:gd name="connsiteY292" fmla="*/ 56011 h 798868"/>
              <a:gd name="connsiteX293" fmla="*/ 1109879 w 1463123"/>
              <a:gd name="connsiteY293" fmla="*/ 56011 h 798868"/>
              <a:gd name="connsiteX294" fmla="*/ 1109690 w 1463123"/>
              <a:gd name="connsiteY294" fmla="*/ 56195 h 798868"/>
              <a:gd name="connsiteX295" fmla="*/ 1111011 w 1463123"/>
              <a:gd name="connsiteY295" fmla="*/ 56195 h 798868"/>
              <a:gd name="connsiteX296" fmla="*/ 1250726 w 1463123"/>
              <a:gd name="connsiteY296" fmla="*/ 56195 h 798868"/>
              <a:gd name="connsiteX297" fmla="*/ 1276780 w 1463123"/>
              <a:gd name="connsiteY297" fmla="*/ 31144 h 798868"/>
              <a:gd name="connsiteX298" fmla="*/ 1251103 w 1463123"/>
              <a:gd name="connsiteY298" fmla="*/ 6093 h 798868"/>
              <a:gd name="connsiteX299" fmla="*/ 1251103 w 1463123"/>
              <a:gd name="connsiteY299" fmla="*/ 0 h 798868"/>
              <a:gd name="connsiteX300" fmla="*/ 1279492 w 1463123"/>
              <a:gd name="connsiteY300" fmla="*/ 0 h 798868"/>
              <a:gd name="connsiteX301" fmla="*/ 1284545 w 1463123"/>
              <a:gd name="connsiteY301" fmla="*/ 2663 h 798868"/>
              <a:gd name="connsiteX302" fmla="*/ 1295661 w 1463123"/>
              <a:gd name="connsiteY302" fmla="*/ 31329 h 798868"/>
              <a:gd name="connsiteX303" fmla="*/ 1251103 w 1463123"/>
              <a:gd name="connsiteY303" fmla="*/ 74799 h 798868"/>
              <a:gd name="connsiteX304" fmla="*/ 1250914 w 1463123"/>
              <a:gd name="connsiteY304" fmla="*/ 74615 h 798868"/>
              <a:gd name="connsiteX305" fmla="*/ 1111767 w 1463123"/>
              <a:gd name="connsiteY305" fmla="*/ 74615 h 798868"/>
              <a:gd name="connsiteX306" fmla="*/ 1110067 w 1463123"/>
              <a:gd name="connsiteY306" fmla="*/ 74615 h 798868"/>
              <a:gd name="connsiteX307" fmla="*/ 1066265 w 1463123"/>
              <a:gd name="connsiteY307" fmla="*/ 34460 h 798868"/>
              <a:gd name="connsiteX308" fmla="*/ 1072755 w 1463123"/>
              <a:gd name="connsiteY308" fmla="*/ 12840 h 798868"/>
              <a:gd name="connsiteX309" fmla="*/ 551318 w 1463123"/>
              <a:gd name="connsiteY309" fmla="*/ 0 h 798868"/>
              <a:gd name="connsiteX310" fmla="*/ 570102 w 1463123"/>
              <a:gd name="connsiteY310" fmla="*/ 0 h 798868"/>
              <a:gd name="connsiteX311" fmla="*/ 577147 w 1463123"/>
              <a:gd name="connsiteY311" fmla="*/ 18849 h 798868"/>
              <a:gd name="connsiteX312" fmla="*/ 610494 w 1463123"/>
              <a:gd name="connsiteY312" fmla="*/ 37039 h 798868"/>
              <a:gd name="connsiteX313" fmla="*/ 616536 w 1463123"/>
              <a:gd name="connsiteY313" fmla="*/ 37775 h 798868"/>
              <a:gd name="connsiteX314" fmla="*/ 913145 w 1463123"/>
              <a:gd name="connsiteY314" fmla="*/ 37775 h 798868"/>
              <a:gd name="connsiteX315" fmla="*/ 952204 w 1463123"/>
              <a:gd name="connsiteY315" fmla="*/ 21980 h 798868"/>
              <a:gd name="connsiteX316" fmla="*/ 961567 w 1463123"/>
              <a:gd name="connsiteY316" fmla="*/ 0 h 798868"/>
              <a:gd name="connsiteX317" fmla="*/ 980924 w 1463123"/>
              <a:gd name="connsiteY317" fmla="*/ 0 h 798868"/>
              <a:gd name="connsiteX318" fmla="*/ 965987 w 1463123"/>
              <a:gd name="connsiteY318" fmla="*/ 35173 h 798868"/>
              <a:gd name="connsiteX319" fmla="*/ 913523 w 1463123"/>
              <a:gd name="connsiteY319" fmla="*/ 56379 h 798868"/>
              <a:gd name="connsiteX320" fmla="*/ 913334 w 1463123"/>
              <a:gd name="connsiteY320" fmla="*/ 56195 h 798868"/>
              <a:gd name="connsiteX321" fmla="*/ 911257 w 1463123"/>
              <a:gd name="connsiteY321" fmla="*/ 56195 h 798868"/>
              <a:gd name="connsiteX322" fmla="*/ 616725 w 1463123"/>
              <a:gd name="connsiteY322" fmla="*/ 56195 h 798868"/>
              <a:gd name="connsiteX323" fmla="*/ 607096 w 1463123"/>
              <a:gd name="connsiteY323" fmla="*/ 55274 h 798868"/>
              <a:gd name="connsiteX324" fmla="*/ 562845 w 1463123"/>
              <a:gd name="connsiteY324" fmla="*/ 30960 h 79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463123" h="798868">
                <a:moveTo>
                  <a:pt x="669525" y="690789"/>
                </a:moveTo>
                <a:cubicBezTo>
                  <a:pt x="690860" y="690789"/>
                  <a:pt x="710118" y="701657"/>
                  <a:pt x="720691" y="719155"/>
                </a:cubicBezTo>
                <a:cubicBezTo>
                  <a:pt x="738250" y="715103"/>
                  <a:pt x="756752" y="725602"/>
                  <a:pt x="762416" y="741628"/>
                </a:cubicBezTo>
                <a:cubicBezTo>
                  <a:pt x="766193" y="740891"/>
                  <a:pt x="769969" y="740522"/>
                  <a:pt x="773933" y="740522"/>
                </a:cubicBezTo>
                <a:cubicBezTo>
                  <a:pt x="791020" y="740522"/>
                  <a:pt x="806549" y="747292"/>
                  <a:pt x="817807" y="758252"/>
                </a:cubicBezTo>
                <a:lnTo>
                  <a:pt x="835090" y="798868"/>
                </a:lnTo>
                <a:lnTo>
                  <a:pt x="816743" y="798868"/>
                </a:lnTo>
                <a:lnTo>
                  <a:pt x="804850" y="770961"/>
                </a:lnTo>
                <a:cubicBezTo>
                  <a:pt x="797015" y="763317"/>
                  <a:pt x="786206" y="758574"/>
                  <a:pt x="774311" y="758574"/>
                </a:cubicBezTo>
                <a:cubicBezTo>
                  <a:pt x="769025" y="758574"/>
                  <a:pt x="763738" y="759495"/>
                  <a:pt x="758640" y="761337"/>
                </a:cubicBezTo>
                <a:cubicBezTo>
                  <a:pt x="755620" y="762442"/>
                  <a:pt x="752221" y="762074"/>
                  <a:pt x="749578" y="760232"/>
                </a:cubicBezTo>
                <a:cubicBezTo>
                  <a:pt x="746935" y="758390"/>
                  <a:pt x="745613" y="755258"/>
                  <a:pt x="745802" y="752127"/>
                </a:cubicBezTo>
                <a:cubicBezTo>
                  <a:pt x="745802" y="743470"/>
                  <a:pt x="738250" y="736286"/>
                  <a:pt x="729187" y="736286"/>
                </a:cubicBezTo>
                <a:cubicBezTo>
                  <a:pt x="726355" y="736286"/>
                  <a:pt x="723523" y="737023"/>
                  <a:pt x="721069" y="738312"/>
                </a:cubicBezTo>
                <a:cubicBezTo>
                  <a:pt x="718614" y="739601"/>
                  <a:pt x="715782" y="739970"/>
                  <a:pt x="713328" y="739049"/>
                </a:cubicBezTo>
                <a:cubicBezTo>
                  <a:pt x="710684" y="738128"/>
                  <a:pt x="708608" y="736286"/>
                  <a:pt x="707664" y="733707"/>
                </a:cubicBezTo>
                <a:cubicBezTo>
                  <a:pt x="701433" y="718603"/>
                  <a:pt x="686706" y="708840"/>
                  <a:pt x="669903" y="708840"/>
                </a:cubicBezTo>
                <a:cubicBezTo>
                  <a:pt x="657820" y="708840"/>
                  <a:pt x="646303" y="713998"/>
                  <a:pt x="638562" y="723208"/>
                </a:cubicBezTo>
                <a:cubicBezTo>
                  <a:pt x="635352" y="726892"/>
                  <a:pt x="629877" y="727629"/>
                  <a:pt x="625912" y="724866"/>
                </a:cubicBezTo>
                <a:cubicBezTo>
                  <a:pt x="618549" y="719892"/>
                  <a:pt x="610052" y="717129"/>
                  <a:pt x="600990" y="717129"/>
                </a:cubicBezTo>
                <a:cubicBezTo>
                  <a:pt x="577201" y="717129"/>
                  <a:pt x="557943" y="736102"/>
                  <a:pt x="557943" y="759311"/>
                </a:cubicBezTo>
                <a:cubicBezTo>
                  <a:pt x="557943" y="763547"/>
                  <a:pt x="554922" y="768152"/>
                  <a:pt x="550579" y="769073"/>
                </a:cubicBezTo>
                <a:cubicBezTo>
                  <a:pt x="541895" y="771007"/>
                  <a:pt x="534531" y="775751"/>
                  <a:pt x="529339" y="782198"/>
                </a:cubicBezTo>
                <a:lnTo>
                  <a:pt x="523475" y="798868"/>
                </a:lnTo>
                <a:lnTo>
                  <a:pt x="504247" y="798868"/>
                </a:lnTo>
                <a:lnTo>
                  <a:pt x="512299" y="773632"/>
                </a:lnTo>
                <a:cubicBezTo>
                  <a:pt x="518813" y="764514"/>
                  <a:pt x="528112" y="757377"/>
                  <a:pt x="539251" y="753416"/>
                </a:cubicBezTo>
                <a:cubicBezTo>
                  <a:pt x="542650" y="722655"/>
                  <a:pt x="569082" y="699078"/>
                  <a:pt x="600801" y="699078"/>
                </a:cubicBezTo>
                <a:cubicBezTo>
                  <a:pt x="610996" y="699078"/>
                  <a:pt x="620814" y="701472"/>
                  <a:pt x="629499" y="705893"/>
                </a:cubicBezTo>
                <a:cubicBezTo>
                  <a:pt x="640450" y="696131"/>
                  <a:pt x="654610" y="690789"/>
                  <a:pt x="669525" y="690789"/>
                </a:cubicBezTo>
                <a:close/>
                <a:moveTo>
                  <a:pt x="391640" y="582665"/>
                </a:moveTo>
                <a:cubicBezTo>
                  <a:pt x="377480" y="582665"/>
                  <a:pt x="365963" y="593901"/>
                  <a:pt x="365963" y="607716"/>
                </a:cubicBezTo>
                <a:cubicBezTo>
                  <a:pt x="365963" y="610847"/>
                  <a:pt x="364264" y="614163"/>
                  <a:pt x="361621" y="615820"/>
                </a:cubicBezTo>
                <a:cubicBezTo>
                  <a:pt x="358977" y="617478"/>
                  <a:pt x="355579" y="618031"/>
                  <a:pt x="352558" y="616741"/>
                </a:cubicBezTo>
                <a:cubicBezTo>
                  <a:pt x="349348" y="615268"/>
                  <a:pt x="345761" y="614531"/>
                  <a:pt x="342174" y="614531"/>
                </a:cubicBezTo>
                <a:cubicBezTo>
                  <a:pt x="328580" y="614531"/>
                  <a:pt x="317441" y="624846"/>
                  <a:pt x="316497" y="637924"/>
                </a:cubicBezTo>
                <a:cubicBezTo>
                  <a:pt x="316308" y="641792"/>
                  <a:pt x="313476" y="645108"/>
                  <a:pt x="309700" y="646213"/>
                </a:cubicBezTo>
                <a:cubicBezTo>
                  <a:pt x="300260" y="648976"/>
                  <a:pt x="293652" y="657633"/>
                  <a:pt x="293652" y="667212"/>
                </a:cubicBezTo>
                <a:cubicBezTo>
                  <a:pt x="293652" y="679369"/>
                  <a:pt x="303658" y="689131"/>
                  <a:pt x="316119" y="689131"/>
                </a:cubicBezTo>
                <a:cubicBezTo>
                  <a:pt x="316497" y="689131"/>
                  <a:pt x="317629" y="689131"/>
                  <a:pt x="318574" y="689131"/>
                </a:cubicBezTo>
                <a:lnTo>
                  <a:pt x="318762" y="689315"/>
                </a:lnTo>
                <a:cubicBezTo>
                  <a:pt x="318762" y="689315"/>
                  <a:pt x="319518" y="689315"/>
                  <a:pt x="319518" y="689315"/>
                </a:cubicBezTo>
                <a:lnTo>
                  <a:pt x="459421" y="689315"/>
                </a:lnTo>
                <a:cubicBezTo>
                  <a:pt x="473958" y="689315"/>
                  <a:pt x="485475" y="678079"/>
                  <a:pt x="485475" y="664265"/>
                </a:cubicBezTo>
                <a:cubicBezTo>
                  <a:pt x="485475" y="650450"/>
                  <a:pt x="473958" y="639214"/>
                  <a:pt x="459798" y="639214"/>
                </a:cubicBezTo>
                <a:lnTo>
                  <a:pt x="459798" y="630004"/>
                </a:lnTo>
                <a:lnTo>
                  <a:pt x="458477" y="639214"/>
                </a:lnTo>
                <a:cubicBezTo>
                  <a:pt x="453379" y="639766"/>
                  <a:pt x="448848" y="635714"/>
                  <a:pt x="448470" y="630741"/>
                </a:cubicBezTo>
                <a:cubicBezTo>
                  <a:pt x="447715" y="620425"/>
                  <a:pt x="437708" y="612689"/>
                  <a:pt x="427513" y="613794"/>
                </a:cubicBezTo>
                <a:cubicBezTo>
                  <a:pt x="425058" y="614163"/>
                  <a:pt x="422415" y="613242"/>
                  <a:pt x="420527" y="611768"/>
                </a:cubicBezTo>
                <a:cubicBezTo>
                  <a:pt x="418639" y="610295"/>
                  <a:pt x="417318" y="607900"/>
                  <a:pt x="417129" y="605505"/>
                </a:cubicBezTo>
                <a:cubicBezTo>
                  <a:pt x="415996" y="592796"/>
                  <a:pt x="404668" y="582665"/>
                  <a:pt x="391640" y="582665"/>
                </a:cubicBezTo>
                <a:close/>
                <a:moveTo>
                  <a:pt x="391640" y="564245"/>
                </a:moveTo>
                <a:cubicBezTo>
                  <a:pt x="412220" y="564245"/>
                  <a:pt x="429023" y="577139"/>
                  <a:pt x="434499" y="595559"/>
                </a:cubicBezTo>
                <a:cubicBezTo>
                  <a:pt x="449225" y="597401"/>
                  <a:pt x="461497" y="607532"/>
                  <a:pt x="465840" y="621162"/>
                </a:cubicBezTo>
                <a:cubicBezTo>
                  <a:pt x="487552" y="624109"/>
                  <a:pt x="504356" y="642345"/>
                  <a:pt x="504356" y="664265"/>
                </a:cubicBezTo>
                <a:cubicBezTo>
                  <a:pt x="504356" y="688210"/>
                  <a:pt x="484343" y="707735"/>
                  <a:pt x="459798" y="707735"/>
                </a:cubicBezTo>
                <a:lnTo>
                  <a:pt x="320462" y="707735"/>
                </a:lnTo>
                <a:cubicBezTo>
                  <a:pt x="320462" y="707735"/>
                  <a:pt x="318007" y="707735"/>
                  <a:pt x="317818" y="707735"/>
                </a:cubicBezTo>
                <a:cubicBezTo>
                  <a:pt x="318385" y="707735"/>
                  <a:pt x="317252" y="707735"/>
                  <a:pt x="316308" y="707735"/>
                </a:cubicBezTo>
                <a:cubicBezTo>
                  <a:pt x="293463" y="707735"/>
                  <a:pt x="274960" y="689684"/>
                  <a:pt x="274960" y="667396"/>
                </a:cubicBezTo>
                <a:cubicBezTo>
                  <a:pt x="274960" y="651739"/>
                  <a:pt x="284400" y="637556"/>
                  <a:pt x="298560" y="630925"/>
                </a:cubicBezTo>
                <a:cubicBezTo>
                  <a:pt x="302714" y="611031"/>
                  <a:pt x="320839" y="596295"/>
                  <a:pt x="342174" y="596295"/>
                </a:cubicBezTo>
                <a:cubicBezTo>
                  <a:pt x="344251" y="596295"/>
                  <a:pt x="346516" y="596295"/>
                  <a:pt x="348593" y="596664"/>
                </a:cubicBezTo>
                <a:cubicBezTo>
                  <a:pt x="353691" y="577876"/>
                  <a:pt x="371061" y="564245"/>
                  <a:pt x="391640" y="564245"/>
                </a:cubicBezTo>
                <a:close/>
                <a:moveTo>
                  <a:pt x="1278659" y="562837"/>
                </a:moveTo>
                <a:cubicBezTo>
                  <a:pt x="1299393" y="562837"/>
                  <a:pt x="1319574" y="570659"/>
                  <a:pt x="1334505" y="584415"/>
                </a:cubicBezTo>
                <a:cubicBezTo>
                  <a:pt x="1348604" y="573626"/>
                  <a:pt x="1366298" y="567693"/>
                  <a:pt x="1384544" y="567693"/>
                </a:cubicBezTo>
                <a:cubicBezTo>
                  <a:pt x="1404312" y="567693"/>
                  <a:pt x="1422489" y="574504"/>
                  <a:pt x="1436624" y="585899"/>
                </a:cubicBezTo>
                <a:lnTo>
                  <a:pt x="1461754" y="627198"/>
                </a:lnTo>
                <a:lnTo>
                  <a:pt x="1455520" y="658076"/>
                </a:lnTo>
                <a:lnTo>
                  <a:pt x="1454490" y="657780"/>
                </a:lnTo>
                <a:cubicBezTo>
                  <a:pt x="1447026" y="657780"/>
                  <a:pt x="1438179" y="652116"/>
                  <a:pt x="1437902" y="644833"/>
                </a:cubicBezTo>
                <a:cubicBezTo>
                  <a:pt x="1436797" y="616511"/>
                  <a:pt x="1413021" y="594394"/>
                  <a:pt x="1383992" y="594394"/>
                </a:cubicBezTo>
                <a:cubicBezTo>
                  <a:pt x="1368510" y="594394"/>
                  <a:pt x="1353580" y="600868"/>
                  <a:pt x="1343350" y="612465"/>
                </a:cubicBezTo>
                <a:cubicBezTo>
                  <a:pt x="1340586" y="615434"/>
                  <a:pt x="1336439" y="617321"/>
                  <a:pt x="1332292" y="617052"/>
                </a:cubicBezTo>
                <a:cubicBezTo>
                  <a:pt x="1328145" y="617052"/>
                  <a:pt x="1324275" y="614893"/>
                  <a:pt x="1321787" y="611388"/>
                </a:cubicBezTo>
                <a:cubicBezTo>
                  <a:pt x="1311557" y="597901"/>
                  <a:pt x="1295246" y="589540"/>
                  <a:pt x="1278105" y="589540"/>
                </a:cubicBezTo>
                <a:cubicBezTo>
                  <a:pt x="1253224" y="589540"/>
                  <a:pt x="1231659" y="605993"/>
                  <a:pt x="1225853" y="629728"/>
                </a:cubicBezTo>
                <a:cubicBezTo>
                  <a:pt x="1224471" y="635392"/>
                  <a:pt x="1219218" y="639707"/>
                  <a:pt x="1213135" y="639978"/>
                </a:cubicBezTo>
                <a:cubicBezTo>
                  <a:pt x="1211476" y="639978"/>
                  <a:pt x="1209819" y="639978"/>
                  <a:pt x="1208436" y="640517"/>
                </a:cubicBezTo>
                <a:cubicBezTo>
                  <a:pt x="1205395" y="641056"/>
                  <a:pt x="1202354" y="640517"/>
                  <a:pt x="1199866" y="638899"/>
                </a:cubicBezTo>
                <a:cubicBezTo>
                  <a:pt x="1187700" y="631887"/>
                  <a:pt x="1173600" y="628110"/>
                  <a:pt x="1159225" y="628110"/>
                </a:cubicBezTo>
                <a:cubicBezTo>
                  <a:pt x="1123284" y="628110"/>
                  <a:pt x="1091214" y="651845"/>
                  <a:pt x="1081261" y="685561"/>
                </a:cubicBezTo>
                <a:cubicBezTo>
                  <a:pt x="1079602" y="691225"/>
                  <a:pt x="1074350" y="695271"/>
                  <a:pt x="1067992" y="695271"/>
                </a:cubicBezTo>
                <a:cubicBezTo>
                  <a:pt x="1023756" y="695811"/>
                  <a:pt x="988093" y="731145"/>
                  <a:pt x="988093" y="774300"/>
                </a:cubicBezTo>
                <a:lnTo>
                  <a:pt x="997276" y="798868"/>
                </a:lnTo>
                <a:lnTo>
                  <a:pt x="965144" y="798868"/>
                </a:lnTo>
                <a:lnTo>
                  <a:pt x="960722" y="774569"/>
                </a:lnTo>
                <a:cubicBezTo>
                  <a:pt x="960722" y="722243"/>
                  <a:pt x="1003574" y="674772"/>
                  <a:pt x="1058039" y="669108"/>
                </a:cubicBezTo>
                <a:cubicBezTo>
                  <a:pt x="1074073" y="628649"/>
                  <a:pt x="1114438" y="601407"/>
                  <a:pt x="1159501" y="601407"/>
                </a:cubicBezTo>
                <a:cubicBezTo>
                  <a:pt x="1174707" y="601407"/>
                  <a:pt x="1189913" y="604645"/>
                  <a:pt x="1203736" y="610578"/>
                </a:cubicBezTo>
                <a:cubicBezTo>
                  <a:pt x="1216453" y="581718"/>
                  <a:pt x="1245482" y="562837"/>
                  <a:pt x="1278659" y="562837"/>
                </a:cubicBezTo>
                <a:close/>
                <a:moveTo>
                  <a:pt x="780228" y="393277"/>
                </a:moveTo>
                <a:cubicBezTo>
                  <a:pt x="749265" y="393277"/>
                  <a:pt x="723776" y="417775"/>
                  <a:pt x="723210" y="447800"/>
                </a:cubicBezTo>
                <a:cubicBezTo>
                  <a:pt x="723210" y="450747"/>
                  <a:pt x="721699" y="453326"/>
                  <a:pt x="719245" y="455168"/>
                </a:cubicBezTo>
                <a:cubicBezTo>
                  <a:pt x="716790" y="457010"/>
                  <a:pt x="713770" y="457378"/>
                  <a:pt x="710938" y="456457"/>
                </a:cubicBezTo>
                <a:cubicBezTo>
                  <a:pt x="695645" y="451852"/>
                  <a:pt x="678463" y="461799"/>
                  <a:pt x="675443" y="477271"/>
                </a:cubicBezTo>
                <a:cubicBezTo>
                  <a:pt x="674876" y="480218"/>
                  <a:pt x="672799" y="482613"/>
                  <a:pt x="670156" y="483902"/>
                </a:cubicBezTo>
                <a:cubicBezTo>
                  <a:pt x="667324" y="485192"/>
                  <a:pt x="664114" y="485008"/>
                  <a:pt x="661471" y="483534"/>
                </a:cubicBezTo>
                <a:cubicBezTo>
                  <a:pt x="653919" y="479298"/>
                  <a:pt x="645045" y="476903"/>
                  <a:pt x="636172" y="476903"/>
                </a:cubicBezTo>
                <a:cubicBezTo>
                  <a:pt x="608040" y="476903"/>
                  <a:pt x="585195" y="499191"/>
                  <a:pt x="585195" y="526636"/>
                </a:cubicBezTo>
                <a:cubicBezTo>
                  <a:pt x="585195" y="554082"/>
                  <a:pt x="608040" y="576370"/>
                  <a:pt x="636172" y="576370"/>
                </a:cubicBezTo>
                <a:cubicBezTo>
                  <a:pt x="637493" y="576370"/>
                  <a:pt x="638815" y="576370"/>
                  <a:pt x="639948" y="576370"/>
                </a:cubicBezTo>
                <a:lnTo>
                  <a:pt x="640136" y="576370"/>
                </a:lnTo>
                <a:cubicBezTo>
                  <a:pt x="642591" y="576370"/>
                  <a:pt x="643535" y="576370"/>
                  <a:pt x="644290" y="576370"/>
                </a:cubicBezTo>
                <a:lnTo>
                  <a:pt x="907104" y="576370"/>
                </a:lnTo>
                <a:cubicBezTo>
                  <a:pt x="939201" y="576370"/>
                  <a:pt x="964878" y="551503"/>
                  <a:pt x="964878" y="520742"/>
                </a:cubicBezTo>
                <a:cubicBezTo>
                  <a:pt x="964878" y="489981"/>
                  <a:pt x="939389" y="465114"/>
                  <a:pt x="907859" y="465114"/>
                </a:cubicBezTo>
                <a:lnTo>
                  <a:pt x="904650" y="465114"/>
                </a:lnTo>
                <a:cubicBezTo>
                  <a:pt x="899552" y="465851"/>
                  <a:pt x="895209" y="461615"/>
                  <a:pt x="894832" y="456641"/>
                </a:cubicBezTo>
                <a:cubicBezTo>
                  <a:pt x="893133" y="434353"/>
                  <a:pt x="873875" y="416854"/>
                  <a:pt x="850841" y="416854"/>
                </a:cubicBezTo>
                <a:cubicBezTo>
                  <a:pt x="845932" y="416854"/>
                  <a:pt x="841212" y="417591"/>
                  <a:pt x="836680" y="419065"/>
                </a:cubicBezTo>
                <a:cubicBezTo>
                  <a:pt x="832716" y="420354"/>
                  <a:pt x="828562" y="419065"/>
                  <a:pt x="826107" y="415749"/>
                </a:cubicBezTo>
                <a:cubicBezTo>
                  <a:pt x="815157" y="401382"/>
                  <a:pt x="798542" y="393277"/>
                  <a:pt x="780228" y="393277"/>
                </a:cubicBezTo>
                <a:close/>
                <a:moveTo>
                  <a:pt x="780606" y="374673"/>
                </a:moveTo>
                <a:cubicBezTo>
                  <a:pt x="802318" y="374673"/>
                  <a:pt x="823087" y="383883"/>
                  <a:pt x="837436" y="399540"/>
                </a:cubicBezTo>
                <a:cubicBezTo>
                  <a:pt x="841967" y="398619"/>
                  <a:pt x="846687" y="398066"/>
                  <a:pt x="851218" y="398066"/>
                </a:cubicBezTo>
                <a:cubicBezTo>
                  <a:pt x="881049" y="398066"/>
                  <a:pt x="906538" y="418696"/>
                  <a:pt x="912768" y="446510"/>
                </a:cubicBezTo>
                <a:cubicBezTo>
                  <a:pt x="952417" y="448905"/>
                  <a:pt x="984136" y="481139"/>
                  <a:pt x="984136" y="520374"/>
                </a:cubicBezTo>
                <a:cubicBezTo>
                  <a:pt x="984136" y="559608"/>
                  <a:pt x="950151" y="594421"/>
                  <a:pt x="908237" y="594421"/>
                </a:cubicBezTo>
                <a:lnTo>
                  <a:pt x="908048" y="594790"/>
                </a:lnTo>
                <a:lnTo>
                  <a:pt x="644479" y="594790"/>
                </a:lnTo>
                <a:cubicBezTo>
                  <a:pt x="642968" y="594790"/>
                  <a:pt x="641458" y="594790"/>
                  <a:pt x="640136" y="594605"/>
                </a:cubicBezTo>
                <a:cubicBezTo>
                  <a:pt x="640136" y="594605"/>
                  <a:pt x="638248" y="594790"/>
                  <a:pt x="636549" y="594790"/>
                </a:cubicBezTo>
                <a:cubicBezTo>
                  <a:pt x="598033" y="594790"/>
                  <a:pt x="566692" y="564213"/>
                  <a:pt x="566692" y="526636"/>
                </a:cubicBezTo>
                <a:cubicBezTo>
                  <a:pt x="566692" y="489060"/>
                  <a:pt x="598033" y="458483"/>
                  <a:pt x="636549" y="458483"/>
                </a:cubicBezTo>
                <a:cubicBezTo>
                  <a:pt x="644856" y="458483"/>
                  <a:pt x="653164" y="459957"/>
                  <a:pt x="660905" y="462720"/>
                </a:cubicBezTo>
                <a:cubicBezTo>
                  <a:pt x="668834" y="446510"/>
                  <a:pt x="686393" y="435643"/>
                  <a:pt x="705651" y="436748"/>
                </a:cubicBezTo>
                <a:cubicBezTo>
                  <a:pt x="711504" y="401566"/>
                  <a:pt x="743223" y="374673"/>
                  <a:pt x="780606" y="374673"/>
                </a:cubicBezTo>
                <a:close/>
                <a:moveTo>
                  <a:pt x="1233922" y="341517"/>
                </a:moveTo>
                <a:cubicBezTo>
                  <a:pt x="1221839" y="341517"/>
                  <a:pt x="1210322" y="346675"/>
                  <a:pt x="1202581" y="355885"/>
                </a:cubicBezTo>
                <a:cubicBezTo>
                  <a:pt x="1199371" y="359569"/>
                  <a:pt x="1193896" y="360306"/>
                  <a:pt x="1189931" y="357543"/>
                </a:cubicBezTo>
                <a:cubicBezTo>
                  <a:pt x="1182568" y="352569"/>
                  <a:pt x="1174071" y="349806"/>
                  <a:pt x="1165009" y="349806"/>
                </a:cubicBezTo>
                <a:cubicBezTo>
                  <a:pt x="1141220" y="349806"/>
                  <a:pt x="1121962" y="368779"/>
                  <a:pt x="1121962" y="391988"/>
                </a:cubicBezTo>
                <a:cubicBezTo>
                  <a:pt x="1121962" y="396224"/>
                  <a:pt x="1118941" y="400829"/>
                  <a:pt x="1114598" y="401750"/>
                </a:cubicBezTo>
                <a:cubicBezTo>
                  <a:pt x="1097229" y="405618"/>
                  <a:pt x="1085145" y="420723"/>
                  <a:pt x="1085145" y="438221"/>
                </a:cubicBezTo>
                <a:cubicBezTo>
                  <a:pt x="1085145" y="459773"/>
                  <a:pt x="1104403" y="477087"/>
                  <a:pt x="1126304" y="475429"/>
                </a:cubicBezTo>
                <a:lnTo>
                  <a:pt x="1126304" y="475614"/>
                </a:lnTo>
                <a:lnTo>
                  <a:pt x="1129891" y="475614"/>
                </a:lnTo>
                <a:cubicBezTo>
                  <a:pt x="1129891" y="475614"/>
                  <a:pt x="1337952" y="475614"/>
                  <a:pt x="1337952" y="475614"/>
                </a:cubicBezTo>
                <a:cubicBezTo>
                  <a:pt x="1362308" y="475614"/>
                  <a:pt x="1381566" y="456641"/>
                  <a:pt x="1381566" y="433432"/>
                </a:cubicBezTo>
                <a:cubicBezTo>
                  <a:pt x="1381566" y="410223"/>
                  <a:pt x="1362119" y="391251"/>
                  <a:pt x="1338330" y="391251"/>
                </a:cubicBezTo>
                <a:cubicBezTo>
                  <a:pt x="1333044" y="391251"/>
                  <a:pt x="1327757" y="392172"/>
                  <a:pt x="1322659" y="394014"/>
                </a:cubicBezTo>
                <a:cubicBezTo>
                  <a:pt x="1319639" y="395119"/>
                  <a:pt x="1316240" y="394751"/>
                  <a:pt x="1313597" y="392909"/>
                </a:cubicBezTo>
                <a:cubicBezTo>
                  <a:pt x="1310954" y="391067"/>
                  <a:pt x="1309632" y="387935"/>
                  <a:pt x="1309821" y="384804"/>
                </a:cubicBezTo>
                <a:cubicBezTo>
                  <a:pt x="1309821" y="376147"/>
                  <a:pt x="1302269" y="368963"/>
                  <a:pt x="1293206" y="368963"/>
                </a:cubicBezTo>
                <a:cubicBezTo>
                  <a:pt x="1290374" y="368963"/>
                  <a:pt x="1287542" y="369700"/>
                  <a:pt x="1285088" y="370989"/>
                </a:cubicBezTo>
                <a:cubicBezTo>
                  <a:pt x="1282633" y="372278"/>
                  <a:pt x="1279801" y="372647"/>
                  <a:pt x="1277347" y="371726"/>
                </a:cubicBezTo>
                <a:cubicBezTo>
                  <a:pt x="1274703" y="370805"/>
                  <a:pt x="1272627" y="368963"/>
                  <a:pt x="1271683" y="366384"/>
                </a:cubicBezTo>
                <a:cubicBezTo>
                  <a:pt x="1265452" y="351280"/>
                  <a:pt x="1250725" y="341517"/>
                  <a:pt x="1233922" y="341517"/>
                </a:cubicBezTo>
                <a:close/>
                <a:moveTo>
                  <a:pt x="1233544" y="323466"/>
                </a:moveTo>
                <a:cubicBezTo>
                  <a:pt x="1254879" y="323466"/>
                  <a:pt x="1274137" y="334334"/>
                  <a:pt x="1284710" y="351832"/>
                </a:cubicBezTo>
                <a:cubicBezTo>
                  <a:pt x="1302269" y="347780"/>
                  <a:pt x="1320771" y="358279"/>
                  <a:pt x="1326435" y="374305"/>
                </a:cubicBezTo>
                <a:cubicBezTo>
                  <a:pt x="1330212" y="373568"/>
                  <a:pt x="1333988" y="373199"/>
                  <a:pt x="1337952" y="373199"/>
                </a:cubicBezTo>
                <a:cubicBezTo>
                  <a:pt x="1372126" y="373199"/>
                  <a:pt x="1400069" y="400277"/>
                  <a:pt x="1400069" y="433801"/>
                </a:cubicBezTo>
                <a:cubicBezTo>
                  <a:pt x="1400069" y="467325"/>
                  <a:pt x="1372315" y="494402"/>
                  <a:pt x="1337952" y="494402"/>
                </a:cubicBezTo>
                <a:lnTo>
                  <a:pt x="1338330" y="494218"/>
                </a:lnTo>
                <a:lnTo>
                  <a:pt x="1129703" y="494218"/>
                </a:lnTo>
                <a:cubicBezTo>
                  <a:pt x="1128381" y="494218"/>
                  <a:pt x="1127248" y="494218"/>
                  <a:pt x="1125927" y="494218"/>
                </a:cubicBezTo>
                <a:cubicBezTo>
                  <a:pt x="1126115" y="494218"/>
                  <a:pt x="1124794" y="494218"/>
                  <a:pt x="1123283" y="494218"/>
                </a:cubicBezTo>
                <a:cubicBezTo>
                  <a:pt x="1091753" y="494218"/>
                  <a:pt x="1066076" y="469167"/>
                  <a:pt x="1066076" y="438406"/>
                </a:cubicBezTo>
                <a:cubicBezTo>
                  <a:pt x="1066076" y="414644"/>
                  <a:pt x="1080991" y="394014"/>
                  <a:pt x="1103270" y="386093"/>
                </a:cubicBezTo>
                <a:cubicBezTo>
                  <a:pt x="1106669" y="355332"/>
                  <a:pt x="1133101" y="331755"/>
                  <a:pt x="1164820" y="331755"/>
                </a:cubicBezTo>
                <a:cubicBezTo>
                  <a:pt x="1175015" y="331755"/>
                  <a:pt x="1184833" y="334149"/>
                  <a:pt x="1193518" y="338570"/>
                </a:cubicBezTo>
                <a:cubicBezTo>
                  <a:pt x="1204469" y="328808"/>
                  <a:pt x="1218629" y="323466"/>
                  <a:pt x="1233544" y="323466"/>
                </a:cubicBezTo>
                <a:close/>
                <a:moveTo>
                  <a:pt x="244878" y="247776"/>
                </a:moveTo>
                <a:cubicBezTo>
                  <a:pt x="215047" y="247776"/>
                  <a:pt x="188614" y="267301"/>
                  <a:pt x="180307" y="295115"/>
                </a:cubicBezTo>
                <a:cubicBezTo>
                  <a:pt x="178985" y="299536"/>
                  <a:pt x="174454" y="302483"/>
                  <a:pt x="169734" y="301562"/>
                </a:cubicBezTo>
                <a:cubicBezTo>
                  <a:pt x="166147" y="301010"/>
                  <a:pt x="162559" y="300641"/>
                  <a:pt x="158783" y="300641"/>
                </a:cubicBezTo>
                <a:lnTo>
                  <a:pt x="158595" y="301010"/>
                </a:lnTo>
                <a:cubicBezTo>
                  <a:pt x="128575" y="301010"/>
                  <a:pt x="102142" y="320535"/>
                  <a:pt x="94024" y="348717"/>
                </a:cubicBezTo>
                <a:cubicBezTo>
                  <a:pt x="92891" y="352585"/>
                  <a:pt x="89304" y="355348"/>
                  <a:pt x="84961" y="355348"/>
                </a:cubicBezTo>
                <a:cubicBezTo>
                  <a:pt x="48334" y="355716"/>
                  <a:pt x="18691" y="385188"/>
                  <a:pt x="18691" y="420738"/>
                </a:cubicBezTo>
                <a:cubicBezTo>
                  <a:pt x="18691" y="453157"/>
                  <a:pt x="42481" y="480234"/>
                  <a:pt x="75144" y="485392"/>
                </a:cubicBezTo>
                <a:cubicBezTo>
                  <a:pt x="77976" y="485944"/>
                  <a:pt x="80241" y="486129"/>
                  <a:pt x="82696" y="486129"/>
                </a:cubicBezTo>
                <a:lnTo>
                  <a:pt x="433681" y="486129"/>
                </a:lnTo>
                <a:cubicBezTo>
                  <a:pt x="470686" y="486129"/>
                  <a:pt x="500895" y="456841"/>
                  <a:pt x="500895" y="420554"/>
                </a:cubicBezTo>
                <a:cubicBezTo>
                  <a:pt x="500895" y="384267"/>
                  <a:pt x="472197" y="356085"/>
                  <a:pt x="435569" y="355164"/>
                </a:cubicBezTo>
                <a:cubicBezTo>
                  <a:pt x="430282" y="355164"/>
                  <a:pt x="426317" y="350743"/>
                  <a:pt x="426317" y="345770"/>
                </a:cubicBezTo>
                <a:lnTo>
                  <a:pt x="426317" y="343744"/>
                </a:lnTo>
                <a:cubicBezTo>
                  <a:pt x="426317" y="307641"/>
                  <a:pt x="396298" y="278169"/>
                  <a:pt x="359292" y="278169"/>
                </a:cubicBezTo>
                <a:cubicBezTo>
                  <a:pt x="345321" y="278169"/>
                  <a:pt x="331727" y="282406"/>
                  <a:pt x="320399" y="290326"/>
                </a:cubicBezTo>
                <a:cubicBezTo>
                  <a:pt x="318133" y="291984"/>
                  <a:pt x="315112" y="292352"/>
                  <a:pt x="312469" y="291800"/>
                </a:cubicBezTo>
                <a:cubicBezTo>
                  <a:pt x="309826" y="291063"/>
                  <a:pt x="307560" y="289221"/>
                  <a:pt x="306239" y="286642"/>
                </a:cubicBezTo>
                <a:cubicBezTo>
                  <a:pt x="295477" y="263065"/>
                  <a:pt x="271310" y="247776"/>
                  <a:pt x="244878" y="247776"/>
                </a:cubicBezTo>
                <a:close/>
                <a:moveTo>
                  <a:pt x="244878" y="229725"/>
                </a:moveTo>
                <a:cubicBezTo>
                  <a:pt x="275275" y="229725"/>
                  <a:pt x="303029" y="245382"/>
                  <a:pt x="318511" y="270249"/>
                </a:cubicBezTo>
                <a:cubicBezTo>
                  <a:pt x="330972" y="263617"/>
                  <a:pt x="344943" y="260302"/>
                  <a:pt x="359292" y="260302"/>
                </a:cubicBezTo>
                <a:cubicBezTo>
                  <a:pt x="404605" y="260302"/>
                  <a:pt x="441799" y="294563"/>
                  <a:pt x="445009" y="337849"/>
                </a:cubicBezTo>
                <a:cubicBezTo>
                  <a:pt x="487678" y="343191"/>
                  <a:pt x="519775" y="378189"/>
                  <a:pt x="519775" y="421107"/>
                </a:cubicBezTo>
                <a:cubicBezTo>
                  <a:pt x="519775" y="467340"/>
                  <a:pt x="481259" y="505101"/>
                  <a:pt x="433681" y="505101"/>
                </a:cubicBezTo>
                <a:lnTo>
                  <a:pt x="433681" y="504917"/>
                </a:lnTo>
                <a:lnTo>
                  <a:pt x="431415" y="504917"/>
                </a:lnTo>
                <a:cubicBezTo>
                  <a:pt x="431415" y="504917"/>
                  <a:pt x="82696" y="504917"/>
                  <a:pt x="82696" y="504917"/>
                </a:cubicBezTo>
                <a:cubicBezTo>
                  <a:pt x="78920" y="504917"/>
                  <a:pt x="75332" y="504548"/>
                  <a:pt x="71745" y="503812"/>
                </a:cubicBezTo>
                <a:cubicBezTo>
                  <a:pt x="30397" y="497365"/>
                  <a:pt x="0" y="462551"/>
                  <a:pt x="0" y="421107"/>
                </a:cubicBezTo>
                <a:cubicBezTo>
                  <a:pt x="0" y="377636"/>
                  <a:pt x="34551" y="341533"/>
                  <a:pt x="78164" y="337481"/>
                </a:cubicBezTo>
                <a:cubicBezTo>
                  <a:pt x="91192" y="303036"/>
                  <a:pt x="127442" y="280564"/>
                  <a:pt x="164825" y="282958"/>
                </a:cubicBezTo>
                <a:cubicBezTo>
                  <a:pt x="177664" y="251276"/>
                  <a:pt x="209383" y="229725"/>
                  <a:pt x="244878" y="229725"/>
                </a:cubicBezTo>
                <a:close/>
                <a:moveTo>
                  <a:pt x="637493" y="137058"/>
                </a:moveTo>
                <a:cubicBezTo>
                  <a:pt x="623333" y="137058"/>
                  <a:pt x="611816" y="148294"/>
                  <a:pt x="611816" y="162109"/>
                </a:cubicBezTo>
                <a:cubicBezTo>
                  <a:pt x="611816" y="165240"/>
                  <a:pt x="610117" y="168556"/>
                  <a:pt x="607474" y="170213"/>
                </a:cubicBezTo>
                <a:cubicBezTo>
                  <a:pt x="604830" y="171871"/>
                  <a:pt x="601432" y="172424"/>
                  <a:pt x="598411" y="171134"/>
                </a:cubicBezTo>
                <a:cubicBezTo>
                  <a:pt x="595201" y="169661"/>
                  <a:pt x="591614" y="168924"/>
                  <a:pt x="588027" y="168924"/>
                </a:cubicBezTo>
                <a:cubicBezTo>
                  <a:pt x="574433" y="168924"/>
                  <a:pt x="563294" y="179239"/>
                  <a:pt x="562350" y="192317"/>
                </a:cubicBezTo>
                <a:cubicBezTo>
                  <a:pt x="562161" y="196185"/>
                  <a:pt x="559329" y="199501"/>
                  <a:pt x="555553" y="200606"/>
                </a:cubicBezTo>
                <a:cubicBezTo>
                  <a:pt x="546113" y="203369"/>
                  <a:pt x="539505" y="212026"/>
                  <a:pt x="539505" y="221605"/>
                </a:cubicBezTo>
                <a:cubicBezTo>
                  <a:pt x="539505" y="233762"/>
                  <a:pt x="549511" y="243524"/>
                  <a:pt x="561972" y="243524"/>
                </a:cubicBezTo>
                <a:cubicBezTo>
                  <a:pt x="562350" y="243524"/>
                  <a:pt x="563482" y="243524"/>
                  <a:pt x="564427" y="243524"/>
                </a:cubicBezTo>
                <a:lnTo>
                  <a:pt x="564615" y="243708"/>
                </a:lnTo>
                <a:cubicBezTo>
                  <a:pt x="564615" y="243708"/>
                  <a:pt x="565371" y="243708"/>
                  <a:pt x="565371" y="243708"/>
                </a:cubicBezTo>
                <a:lnTo>
                  <a:pt x="705274" y="243708"/>
                </a:lnTo>
                <a:cubicBezTo>
                  <a:pt x="719811" y="243708"/>
                  <a:pt x="731328" y="232472"/>
                  <a:pt x="731328" y="218658"/>
                </a:cubicBezTo>
                <a:cubicBezTo>
                  <a:pt x="731328" y="204843"/>
                  <a:pt x="719811" y="193607"/>
                  <a:pt x="705651" y="193607"/>
                </a:cubicBezTo>
                <a:lnTo>
                  <a:pt x="705651" y="184397"/>
                </a:lnTo>
                <a:lnTo>
                  <a:pt x="704330" y="193607"/>
                </a:lnTo>
                <a:cubicBezTo>
                  <a:pt x="699232" y="194159"/>
                  <a:pt x="694701" y="190107"/>
                  <a:pt x="694323" y="185134"/>
                </a:cubicBezTo>
                <a:cubicBezTo>
                  <a:pt x="693568" y="174818"/>
                  <a:pt x="683561" y="167082"/>
                  <a:pt x="673366" y="168187"/>
                </a:cubicBezTo>
                <a:cubicBezTo>
                  <a:pt x="670911" y="168556"/>
                  <a:pt x="668268" y="167635"/>
                  <a:pt x="666380" y="166161"/>
                </a:cubicBezTo>
                <a:cubicBezTo>
                  <a:pt x="664492" y="164688"/>
                  <a:pt x="663171" y="162293"/>
                  <a:pt x="662982" y="159898"/>
                </a:cubicBezTo>
                <a:cubicBezTo>
                  <a:pt x="661849" y="147189"/>
                  <a:pt x="650521" y="137058"/>
                  <a:pt x="637493" y="137058"/>
                </a:cubicBezTo>
                <a:close/>
                <a:moveTo>
                  <a:pt x="964688" y="120848"/>
                </a:moveTo>
                <a:cubicBezTo>
                  <a:pt x="946751" y="120848"/>
                  <a:pt x="930703" y="133926"/>
                  <a:pt x="924850" y="153635"/>
                </a:cubicBezTo>
                <a:cubicBezTo>
                  <a:pt x="924095" y="156214"/>
                  <a:pt x="922207" y="158240"/>
                  <a:pt x="919753" y="159345"/>
                </a:cubicBezTo>
                <a:cubicBezTo>
                  <a:pt x="917298" y="160451"/>
                  <a:pt x="914466" y="160451"/>
                  <a:pt x="911823" y="159345"/>
                </a:cubicBezTo>
                <a:cubicBezTo>
                  <a:pt x="899740" y="153819"/>
                  <a:pt x="885390" y="161187"/>
                  <a:pt x="880293" y="175186"/>
                </a:cubicBezTo>
                <a:cubicBezTo>
                  <a:pt x="879160" y="178134"/>
                  <a:pt x="876706" y="180344"/>
                  <a:pt x="873496" y="181081"/>
                </a:cubicBezTo>
                <a:cubicBezTo>
                  <a:pt x="853672" y="185502"/>
                  <a:pt x="839511" y="205579"/>
                  <a:pt x="839511" y="228972"/>
                </a:cubicBezTo>
                <a:cubicBezTo>
                  <a:pt x="839511" y="255865"/>
                  <a:pt x="858392" y="277785"/>
                  <a:pt x="881614" y="277785"/>
                </a:cubicBezTo>
                <a:lnTo>
                  <a:pt x="883691" y="277785"/>
                </a:lnTo>
                <a:lnTo>
                  <a:pt x="883880" y="277601"/>
                </a:lnTo>
                <a:cubicBezTo>
                  <a:pt x="883880" y="277601"/>
                  <a:pt x="886146" y="277601"/>
                  <a:pt x="886334" y="277601"/>
                </a:cubicBezTo>
                <a:lnTo>
                  <a:pt x="1057012" y="277601"/>
                </a:lnTo>
                <a:cubicBezTo>
                  <a:pt x="1059467" y="277601"/>
                  <a:pt x="1061921" y="276864"/>
                  <a:pt x="1064376" y="275759"/>
                </a:cubicBezTo>
                <a:cubicBezTo>
                  <a:pt x="1075326" y="271154"/>
                  <a:pt x="1081934" y="260102"/>
                  <a:pt x="1081934" y="247760"/>
                </a:cubicBezTo>
                <a:cubicBezTo>
                  <a:pt x="1081934" y="231919"/>
                  <a:pt x="1070984" y="218841"/>
                  <a:pt x="1057579" y="218657"/>
                </a:cubicBezTo>
                <a:cubicBezTo>
                  <a:pt x="1052481" y="218657"/>
                  <a:pt x="1048328" y="214421"/>
                  <a:pt x="1048328" y="209447"/>
                </a:cubicBezTo>
                <a:cubicBezTo>
                  <a:pt x="1048328" y="190475"/>
                  <a:pt x="1033412" y="176476"/>
                  <a:pt x="1018497" y="180160"/>
                </a:cubicBezTo>
                <a:cubicBezTo>
                  <a:pt x="1015665" y="180897"/>
                  <a:pt x="1012644" y="180160"/>
                  <a:pt x="1010189" y="178318"/>
                </a:cubicBezTo>
                <a:cubicBezTo>
                  <a:pt x="1007924" y="176476"/>
                  <a:pt x="1006602" y="173713"/>
                  <a:pt x="1006791" y="170766"/>
                </a:cubicBezTo>
                <a:cubicBezTo>
                  <a:pt x="1006791" y="142583"/>
                  <a:pt x="987911" y="120848"/>
                  <a:pt x="964688" y="120848"/>
                </a:cubicBezTo>
                <a:close/>
                <a:moveTo>
                  <a:pt x="637493" y="118638"/>
                </a:moveTo>
                <a:cubicBezTo>
                  <a:pt x="658073" y="118638"/>
                  <a:pt x="674876" y="131532"/>
                  <a:pt x="680352" y="149952"/>
                </a:cubicBezTo>
                <a:cubicBezTo>
                  <a:pt x="695078" y="151794"/>
                  <a:pt x="707350" y="161925"/>
                  <a:pt x="711693" y="175555"/>
                </a:cubicBezTo>
                <a:cubicBezTo>
                  <a:pt x="733405" y="178502"/>
                  <a:pt x="750209" y="196738"/>
                  <a:pt x="750209" y="218658"/>
                </a:cubicBezTo>
                <a:cubicBezTo>
                  <a:pt x="750209" y="242603"/>
                  <a:pt x="730196" y="262128"/>
                  <a:pt x="705651" y="262128"/>
                </a:cubicBezTo>
                <a:lnTo>
                  <a:pt x="566315" y="262128"/>
                </a:lnTo>
                <a:cubicBezTo>
                  <a:pt x="566315" y="262128"/>
                  <a:pt x="563860" y="262128"/>
                  <a:pt x="563671" y="262128"/>
                </a:cubicBezTo>
                <a:cubicBezTo>
                  <a:pt x="564238" y="262128"/>
                  <a:pt x="563105" y="262128"/>
                  <a:pt x="562161" y="262128"/>
                </a:cubicBezTo>
                <a:cubicBezTo>
                  <a:pt x="539316" y="262128"/>
                  <a:pt x="520813" y="244077"/>
                  <a:pt x="520813" y="221789"/>
                </a:cubicBezTo>
                <a:cubicBezTo>
                  <a:pt x="520813" y="206132"/>
                  <a:pt x="530253" y="191949"/>
                  <a:pt x="544413" y="185318"/>
                </a:cubicBezTo>
                <a:cubicBezTo>
                  <a:pt x="548567" y="165424"/>
                  <a:pt x="566692" y="150688"/>
                  <a:pt x="588027" y="150688"/>
                </a:cubicBezTo>
                <a:cubicBezTo>
                  <a:pt x="590104" y="150688"/>
                  <a:pt x="592369" y="150688"/>
                  <a:pt x="594446" y="151057"/>
                </a:cubicBezTo>
                <a:cubicBezTo>
                  <a:pt x="599544" y="132269"/>
                  <a:pt x="616914" y="118638"/>
                  <a:pt x="637493" y="118638"/>
                </a:cubicBezTo>
                <a:close/>
                <a:moveTo>
                  <a:pt x="964688" y="102244"/>
                </a:moveTo>
                <a:cubicBezTo>
                  <a:pt x="995651" y="102244"/>
                  <a:pt x="1021517" y="127848"/>
                  <a:pt x="1025294" y="161003"/>
                </a:cubicBezTo>
                <a:cubicBezTo>
                  <a:pt x="1046439" y="161740"/>
                  <a:pt x="1063621" y="179055"/>
                  <a:pt x="1066830" y="201158"/>
                </a:cubicBezTo>
                <a:cubicBezTo>
                  <a:pt x="1086277" y="205947"/>
                  <a:pt x="1100815" y="225104"/>
                  <a:pt x="1100815" y="247576"/>
                </a:cubicBezTo>
                <a:cubicBezTo>
                  <a:pt x="1100815" y="267285"/>
                  <a:pt x="1089487" y="285153"/>
                  <a:pt x="1072683" y="292152"/>
                </a:cubicBezTo>
                <a:cubicBezTo>
                  <a:pt x="1068529" y="294547"/>
                  <a:pt x="1062865" y="296020"/>
                  <a:pt x="1057012" y="296020"/>
                </a:cubicBezTo>
                <a:lnTo>
                  <a:pt x="886334" y="296020"/>
                </a:lnTo>
                <a:cubicBezTo>
                  <a:pt x="886334" y="296020"/>
                  <a:pt x="884446" y="296020"/>
                  <a:pt x="883502" y="296020"/>
                </a:cubicBezTo>
                <a:cubicBezTo>
                  <a:pt x="883880" y="296020"/>
                  <a:pt x="882747" y="296020"/>
                  <a:pt x="881614" y="296020"/>
                </a:cubicBezTo>
                <a:cubicBezTo>
                  <a:pt x="848007" y="296020"/>
                  <a:pt x="820631" y="265812"/>
                  <a:pt x="820631" y="228788"/>
                </a:cubicBezTo>
                <a:cubicBezTo>
                  <a:pt x="820631" y="198948"/>
                  <a:pt x="838756" y="172608"/>
                  <a:pt x="864433" y="164319"/>
                </a:cubicBezTo>
                <a:cubicBezTo>
                  <a:pt x="872929" y="146452"/>
                  <a:pt x="891621" y="136321"/>
                  <a:pt x="909935" y="139452"/>
                </a:cubicBezTo>
                <a:cubicBezTo>
                  <a:pt x="920130" y="116796"/>
                  <a:pt x="941087" y="102244"/>
                  <a:pt x="964688" y="102244"/>
                </a:cubicBezTo>
                <a:close/>
                <a:moveTo>
                  <a:pt x="1420125" y="66015"/>
                </a:moveTo>
                <a:lnTo>
                  <a:pt x="1431703" y="83188"/>
                </a:lnTo>
                <a:lnTo>
                  <a:pt x="1394876" y="95268"/>
                </a:lnTo>
                <a:cubicBezTo>
                  <a:pt x="1383501" y="103672"/>
                  <a:pt x="1374863" y="115599"/>
                  <a:pt x="1370804" y="129690"/>
                </a:cubicBezTo>
                <a:cubicBezTo>
                  <a:pt x="1369671" y="133558"/>
                  <a:pt x="1366084" y="136321"/>
                  <a:pt x="1361741" y="136321"/>
                </a:cubicBezTo>
                <a:cubicBezTo>
                  <a:pt x="1325114" y="136689"/>
                  <a:pt x="1295471" y="166161"/>
                  <a:pt x="1295471" y="201711"/>
                </a:cubicBezTo>
                <a:cubicBezTo>
                  <a:pt x="1295471" y="234130"/>
                  <a:pt x="1319261" y="261207"/>
                  <a:pt x="1351924" y="266365"/>
                </a:cubicBezTo>
                <a:cubicBezTo>
                  <a:pt x="1354756" y="266917"/>
                  <a:pt x="1357021" y="267102"/>
                  <a:pt x="1359476" y="267102"/>
                </a:cubicBezTo>
                <a:lnTo>
                  <a:pt x="1463123" y="267102"/>
                </a:lnTo>
                <a:lnTo>
                  <a:pt x="1463123" y="285890"/>
                </a:lnTo>
                <a:lnTo>
                  <a:pt x="1413963" y="285890"/>
                </a:lnTo>
                <a:cubicBezTo>
                  <a:pt x="1381271" y="285890"/>
                  <a:pt x="1359476" y="285890"/>
                  <a:pt x="1359476" y="285890"/>
                </a:cubicBezTo>
                <a:cubicBezTo>
                  <a:pt x="1355700" y="285890"/>
                  <a:pt x="1352112" y="285521"/>
                  <a:pt x="1348525" y="284785"/>
                </a:cubicBezTo>
                <a:cubicBezTo>
                  <a:pt x="1307177" y="278338"/>
                  <a:pt x="1276780" y="243524"/>
                  <a:pt x="1276780" y="202080"/>
                </a:cubicBezTo>
                <a:cubicBezTo>
                  <a:pt x="1276780" y="158609"/>
                  <a:pt x="1311331" y="122506"/>
                  <a:pt x="1354944" y="118454"/>
                </a:cubicBezTo>
                <a:cubicBezTo>
                  <a:pt x="1364715" y="92620"/>
                  <a:pt x="1387549" y="73521"/>
                  <a:pt x="1414125" y="66597"/>
                </a:cubicBezTo>
                <a:close/>
                <a:moveTo>
                  <a:pt x="1242669" y="0"/>
                </a:moveTo>
                <a:lnTo>
                  <a:pt x="1250592" y="0"/>
                </a:lnTo>
                <a:lnTo>
                  <a:pt x="1249593" y="6093"/>
                </a:lnTo>
                <a:close/>
                <a:moveTo>
                  <a:pt x="1087548" y="0"/>
                </a:moveTo>
                <a:lnTo>
                  <a:pt x="1110334" y="0"/>
                </a:lnTo>
                <a:lnTo>
                  <a:pt x="1107991" y="4804"/>
                </a:lnTo>
                <a:cubicBezTo>
                  <a:pt x="1107802" y="8672"/>
                  <a:pt x="1104970" y="11988"/>
                  <a:pt x="1101194" y="13093"/>
                </a:cubicBezTo>
                <a:cubicBezTo>
                  <a:pt x="1091753" y="15856"/>
                  <a:pt x="1085145" y="24513"/>
                  <a:pt x="1085145" y="34092"/>
                </a:cubicBezTo>
                <a:cubicBezTo>
                  <a:pt x="1085145" y="46249"/>
                  <a:pt x="1095152" y="56011"/>
                  <a:pt x="1107613" y="56011"/>
                </a:cubicBezTo>
                <a:cubicBezTo>
                  <a:pt x="1107991" y="56011"/>
                  <a:pt x="1108935" y="56011"/>
                  <a:pt x="1109879" y="56011"/>
                </a:cubicBezTo>
                <a:lnTo>
                  <a:pt x="1109690" y="56195"/>
                </a:lnTo>
                <a:cubicBezTo>
                  <a:pt x="1109690" y="56195"/>
                  <a:pt x="1110634" y="56195"/>
                  <a:pt x="1111011" y="56195"/>
                </a:cubicBezTo>
                <a:lnTo>
                  <a:pt x="1250726" y="56195"/>
                </a:lnTo>
                <a:cubicBezTo>
                  <a:pt x="1265263" y="56195"/>
                  <a:pt x="1276780" y="44959"/>
                  <a:pt x="1276780" y="31144"/>
                </a:cubicBezTo>
                <a:cubicBezTo>
                  <a:pt x="1276780" y="17329"/>
                  <a:pt x="1265263" y="6093"/>
                  <a:pt x="1251103" y="6093"/>
                </a:cubicBezTo>
                <a:lnTo>
                  <a:pt x="1251103" y="0"/>
                </a:lnTo>
                <a:lnTo>
                  <a:pt x="1279492" y="0"/>
                </a:lnTo>
                <a:lnTo>
                  <a:pt x="1284545" y="2663"/>
                </a:lnTo>
                <a:cubicBezTo>
                  <a:pt x="1291460" y="10330"/>
                  <a:pt x="1295661" y="20369"/>
                  <a:pt x="1295661" y="31329"/>
                </a:cubicBezTo>
                <a:cubicBezTo>
                  <a:pt x="1295661" y="55274"/>
                  <a:pt x="1275648" y="74799"/>
                  <a:pt x="1251103" y="74799"/>
                </a:cubicBezTo>
                <a:lnTo>
                  <a:pt x="1250914" y="74615"/>
                </a:lnTo>
                <a:lnTo>
                  <a:pt x="1111767" y="74615"/>
                </a:lnTo>
                <a:cubicBezTo>
                  <a:pt x="1111767" y="74615"/>
                  <a:pt x="1110823" y="74615"/>
                  <a:pt x="1110067" y="74615"/>
                </a:cubicBezTo>
                <a:cubicBezTo>
                  <a:pt x="1086467" y="76089"/>
                  <a:pt x="1066265" y="57485"/>
                  <a:pt x="1066265" y="34460"/>
                </a:cubicBezTo>
                <a:cubicBezTo>
                  <a:pt x="1066265" y="26632"/>
                  <a:pt x="1068625" y="19172"/>
                  <a:pt x="1072755" y="12840"/>
                </a:cubicBezTo>
                <a:close/>
                <a:moveTo>
                  <a:pt x="551318" y="0"/>
                </a:moveTo>
                <a:lnTo>
                  <a:pt x="570102" y="0"/>
                </a:lnTo>
                <a:lnTo>
                  <a:pt x="577147" y="18849"/>
                </a:lnTo>
                <a:cubicBezTo>
                  <a:pt x="585383" y="28289"/>
                  <a:pt x="596995" y="34921"/>
                  <a:pt x="610494" y="37039"/>
                </a:cubicBezTo>
                <a:cubicBezTo>
                  <a:pt x="612760" y="37591"/>
                  <a:pt x="614648" y="37775"/>
                  <a:pt x="616536" y="37775"/>
                </a:cubicBezTo>
                <a:lnTo>
                  <a:pt x="913145" y="37775"/>
                </a:lnTo>
                <a:cubicBezTo>
                  <a:pt x="928344" y="37775"/>
                  <a:pt x="942174" y="31743"/>
                  <a:pt x="952204" y="21980"/>
                </a:cubicBezTo>
                <a:lnTo>
                  <a:pt x="961567" y="0"/>
                </a:lnTo>
                <a:lnTo>
                  <a:pt x="980924" y="0"/>
                </a:lnTo>
                <a:lnTo>
                  <a:pt x="965987" y="35173"/>
                </a:lnTo>
                <a:cubicBezTo>
                  <a:pt x="952558" y="48274"/>
                  <a:pt x="934008" y="56379"/>
                  <a:pt x="913523" y="56379"/>
                </a:cubicBezTo>
                <a:lnTo>
                  <a:pt x="913334" y="56195"/>
                </a:lnTo>
                <a:cubicBezTo>
                  <a:pt x="913334" y="56195"/>
                  <a:pt x="911446" y="56195"/>
                  <a:pt x="911257" y="56195"/>
                </a:cubicBezTo>
                <a:lnTo>
                  <a:pt x="616725" y="56195"/>
                </a:lnTo>
                <a:cubicBezTo>
                  <a:pt x="613515" y="56195"/>
                  <a:pt x="610305" y="55827"/>
                  <a:pt x="607096" y="55274"/>
                </a:cubicBezTo>
                <a:cubicBezTo>
                  <a:pt x="589254" y="52511"/>
                  <a:pt x="573819" y="43624"/>
                  <a:pt x="562845" y="30960"/>
                </a:cubicBezTo>
                <a:close/>
              </a:path>
            </a:pathLst>
          </a:custGeom>
          <a:solidFill>
            <a:schemeClr val="accent1"/>
          </a:solidFill>
          <a:ln w="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E374321-CFA0-EED8-10F4-2D081AEEE9D9}"/>
              </a:ext>
            </a:extLst>
          </p:cNvPr>
          <p:cNvSpPr/>
          <p:nvPr userDrawn="1"/>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a:solidFill>
            <a:schemeClr val="tx1">
              <a:alpha val="114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Picture Placeholder 52">
            <a:extLst>
              <a:ext uri="{FF2B5EF4-FFF2-40B4-BE49-F238E27FC236}">
                <a16:creationId xmlns:a16="http://schemas.microsoft.com/office/drawing/2014/main" id="{8EABFD68-04C7-714B-BF4E-5ADF3EAD3180}"/>
              </a:ext>
            </a:extLst>
          </p:cNvPr>
          <p:cNvSpPr>
            <a:spLocks noGrp="1"/>
          </p:cNvSpPr>
          <p:nvPr>
            <p:ph type="pic" sz="quarter" idx="16"/>
          </p:nvPr>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B4E3A07C-B6DA-5863-F306-026C628E0B7B}"/>
              </a:ext>
            </a:extLst>
          </p:cNvPr>
          <p:cNvSpPr>
            <a:spLocks noGrp="1"/>
          </p:cNvSpPr>
          <p:nvPr>
            <p:ph type="title" hasCustomPrompt="1"/>
          </p:nvPr>
        </p:nvSpPr>
        <p:spPr>
          <a:xfrm>
            <a:off x="593725" y="4497388"/>
            <a:ext cx="8166100" cy="636943"/>
          </a:xfrm>
        </p:spPr>
        <p:txBody>
          <a:bodyPr/>
          <a:lstStyle>
            <a:lvl1pPr algn="r">
              <a:defRPr/>
            </a:lvl1pPr>
          </a:lstStyle>
          <a:p>
            <a:r>
              <a:rPr lang="en-US"/>
              <a:t>divider</a:t>
            </a:r>
          </a:p>
        </p:txBody>
      </p:sp>
      <p:pic>
        <p:nvPicPr>
          <p:cNvPr id="27" name="Picture 26" descr="A logo with a cloud in the center&#10;&#10;Description automatically generated">
            <a:extLst>
              <a:ext uri="{FF2B5EF4-FFF2-40B4-BE49-F238E27FC236}">
                <a16:creationId xmlns:a16="http://schemas.microsoft.com/office/drawing/2014/main" id="{F6880031-9461-6BD2-7487-FB8B7DEB26FB}"/>
              </a:ext>
            </a:extLst>
          </p:cNvPr>
          <p:cNvPicPr>
            <a:picLocks noChangeAspect="1"/>
          </p:cNvPicPr>
          <p:nvPr userDrawn="1"/>
        </p:nvPicPr>
        <p:blipFill>
          <a:blip r:embed="rId4"/>
          <a:stretch>
            <a:fillRect/>
          </a:stretch>
        </p:blipFill>
        <p:spPr>
          <a:xfrm>
            <a:off x="593725" y="549834"/>
            <a:ext cx="1014778" cy="985279"/>
          </a:xfrm>
          <a:prstGeom prst="rect">
            <a:avLst/>
          </a:prstGeom>
        </p:spPr>
      </p:pic>
      <p:sp>
        <p:nvSpPr>
          <p:cNvPr id="7" name="Text Placeholder 4">
            <a:extLst>
              <a:ext uri="{FF2B5EF4-FFF2-40B4-BE49-F238E27FC236}">
                <a16:creationId xmlns:a16="http://schemas.microsoft.com/office/drawing/2014/main" id="{419ECCCE-B06D-E27E-3A73-AEDD78626C3A}"/>
              </a:ext>
            </a:extLst>
          </p:cNvPr>
          <p:cNvSpPr>
            <a:spLocks noGrp="1"/>
          </p:cNvSpPr>
          <p:nvPr>
            <p:ph type="body" sz="quarter" idx="14" hasCustomPrompt="1"/>
          </p:nvPr>
        </p:nvSpPr>
        <p:spPr>
          <a:xfrm>
            <a:off x="2336102" y="3509963"/>
            <a:ext cx="901176" cy="636942"/>
          </a:xfrm>
        </p:spPr>
        <p:txBody>
          <a:bodyPr anchor="ctr"/>
          <a:lstStyle>
            <a:lvl1pPr marL="0" indent="0" algn="r">
              <a:lnSpc>
                <a:spcPct val="100000"/>
              </a:lnSpc>
              <a:buNone/>
              <a:defRPr sz="5000" b="1">
                <a:solidFill>
                  <a:schemeClr val="tx1"/>
                </a:solidFill>
              </a:defRPr>
            </a:lvl1pPr>
          </a:lstStyle>
          <a:p>
            <a:pPr lvl="0"/>
            <a:r>
              <a:rPr lang="en-US"/>
              <a:t>04</a:t>
            </a:r>
          </a:p>
        </p:txBody>
      </p:sp>
      <p:sp>
        <p:nvSpPr>
          <p:cNvPr id="49" name="Text Placeholder 4">
            <a:extLst>
              <a:ext uri="{FF2B5EF4-FFF2-40B4-BE49-F238E27FC236}">
                <a16:creationId xmlns:a16="http://schemas.microsoft.com/office/drawing/2014/main" id="{906DC26F-C8E1-179C-0012-81465EEE4CDA}"/>
              </a:ext>
            </a:extLst>
          </p:cNvPr>
          <p:cNvSpPr>
            <a:spLocks noGrp="1"/>
          </p:cNvSpPr>
          <p:nvPr>
            <p:ph type="body" sz="quarter" idx="15" hasCustomPrompt="1"/>
          </p:nvPr>
        </p:nvSpPr>
        <p:spPr>
          <a:xfrm>
            <a:off x="836184" y="3809999"/>
            <a:ext cx="1456055" cy="336905"/>
          </a:xfrm>
        </p:spPr>
        <p:txBody>
          <a:bodyPr anchor="ctr"/>
          <a:lstStyle>
            <a:lvl1pPr marL="0" indent="0">
              <a:lnSpc>
                <a:spcPct val="100000"/>
              </a:lnSpc>
              <a:buNone/>
              <a:defRPr sz="1600" b="1">
                <a:solidFill>
                  <a:schemeClr val="tx1"/>
                </a:solidFill>
              </a:defRPr>
            </a:lvl1pPr>
          </a:lstStyle>
          <a:p>
            <a:pPr lvl="0"/>
            <a:r>
              <a:rPr lang="en-US"/>
              <a:t>SECTION</a:t>
            </a:r>
          </a:p>
        </p:txBody>
      </p:sp>
      <p:sp>
        <p:nvSpPr>
          <p:cNvPr id="58" name="Text Placeholder 57">
            <a:extLst>
              <a:ext uri="{FF2B5EF4-FFF2-40B4-BE49-F238E27FC236}">
                <a16:creationId xmlns:a16="http://schemas.microsoft.com/office/drawing/2014/main" id="{0799EC92-D5CA-F42E-CC33-20AAAD0BD88F}"/>
              </a:ext>
            </a:extLst>
          </p:cNvPr>
          <p:cNvSpPr>
            <a:spLocks noGrp="1"/>
          </p:cNvSpPr>
          <p:nvPr>
            <p:ph type="body" sz="quarter" idx="17"/>
          </p:nvPr>
        </p:nvSpPr>
        <p:spPr>
          <a:xfrm>
            <a:off x="593726" y="5251768"/>
            <a:ext cx="8166100" cy="1279902"/>
          </a:xfrm>
        </p:spPr>
        <p:txBody>
          <a:bodyPr>
            <a:noAutofit/>
          </a:bodyPr>
          <a:lstStyle/>
          <a:p>
            <a:pPr lvl="0"/>
            <a:r>
              <a:rPr lang="en-US"/>
              <a:t>Click to edit Master text styles</a:t>
            </a:r>
          </a:p>
        </p:txBody>
      </p:sp>
    </p:spTree>
    <p:extLst>
      <p:ext uri="{BB962C8B-B14F-4D97-AF65-F5344CB8AC3E}">
        <p14:creationId xmlns:p14="http://schemas.microsoft.com/office/powerpoint/2010/main" val="50518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grpSp>
        <p:nvGrpSpPr>
          <p:cNvPr id="3" name="Group 2" hidden="1">
            <a:extLst>
              <a:ext uri="{FF2B5EF4-FFF2-40B4-BE49-F238E27FC236}">
                <a16:creationId xmlns:a16="http://schemas.microsoft.com/office/drawing/2014/main" id="{ECDF8228-7FF3-EDED-EE61-AF078D7711C8}"/>
              </a:ext>
            </a:extLst>
          </p:cNvPr>
          <p:cNvGrpSpPr/>
          <p:nvPr userDrawn="1"/>
        </p:nvGrpSpPr>
        <p:grpSpPr>
          <a:xfrm>
            <a:off x="0" y="0"/>
            <a:ext cx="12192000" cy="6858000"/>
            <a:chOff x="0" y="0"/>
            <a:chExt cx="12192000" cy="6858000"/>
          </a:xfrm>
        </p:grpSpPr>
        <p:pic>
          <p:nvPicPr>
            <p:cNvPr id="4" name="Graphic 3">
              <a:extLst>
                <a:ext uri="{FF2B5EF4-FFF2-40B4-BE49-F238E27FC236}">
                  <a16:creationId xmlns:a16="http://schemas.microsoft.com/office/drawing/2014/main" id="{339FAAF7-BB8B-3F88-8380-82698415F7C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 b="4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7A7C389-E98C-B4C4-EC17-1D311C772B08}"/>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E4DB3B7E-96CB-1875-8EA0-5E9A5AAAABC6}"/>
              </a:ext>
            </a:extLst>
          </p:cNvPr>
          <p:cNvSpPr/>
          <p:nvPr userDrawn="1"/>
        </p:nvSpPr>
        <p:spPr>
          <a:xfrm>
            <a:off x="588169" y="3429000"/>
            <a:ext cx="2842419" cy="798868"/>
          </a:xfrm>
          <a:prstGeom prst="roundRect">
            <a:avLst>
              <a:gd name="adj" fmla="val 22338"/>
            </a:avLst>
          </a:prstGeom>
          <a:gradFill>
            <a:gsLst>
              <a:gs pos="14000">
                <a:schemeClr val="accent1"/>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hidden="1">
            <a:extLst>
              <a:ext uri="{FF2B5EF4-FFF2-40B4-BE49-F238E27FC236}">
                <a16:creationId xmlns:a16="http://schemas.microsoft.com/office/drawing/2014/main" id="{934B3112-68B1-036D-A3E0-46573B08F908}"/>
              </a:ext>
            </a:extLst>
          </p:cNvPr>
          <p:cNvSpPr>
            <a:spLocks noGrp="1" noRot="1" noMove="1" noResize="1" noEditPoints="1" noAdjustHandles="1" noChangeArrowheads="1" noChangeShapeType="1"/>
          </p:cNvSpPr>
          <p:nvPr userDrawn="1"/>
        </p:nvSpPr>
        <p:spPr>
          <a:xfrm>
            <a:off x="1967465" y="3429000"/>
            <a:ext cx="1463123" cy="798868"/>
          </a:xfrm>
          <a:custGeom>
            <a:avLst/>
            <a:gdLst>
              <a:gd name="connsiteX0" fmla="*/ 669525 w 1463123"/>
              <a:gd name="connsiteY0" fmla="*/ 690789 h 798868"/>
              <a:gd name="connsiteX1" fmla="*/ 720691 w 1463123"/>
              <a:gd name="connsiteY1" fmla="*/ 719155 h 798868"/>
              <a:gd name="connsiteX2" fmla="*/ 762416 w 1463123"/>
              <a:gd name="connsiteY2" fmla="*/ 741628 h 798868"/>
              <a:gd name="connsiteX3" fmla="*/ 773933 w 1463123"/>
              <a:gd name="connsiteY3" fmla="*/ 740522 h 798868"/>
              <a:gd name="connsiteX4" fmla="*/ 817807 w 1463123"/>
              <a:gd name="connsiteY4" fmla="*/ 758252 h 798868"/>
              <a:gd name="connsiteX5" fmla="*/ 835090 w 1463123"/>
              <a:gd name="connsiteY5" fmla="*/ 798868 h 798868"/>
              <a:gd name="connsiteX6" fmla="*/ 816743 w 1463123"/>
              <a:gd name="connsiteY6" fmla="*/ 798868 h 798868"/>
              <a:gd name="connsiteX7" fmla="*/ 804850 w 1463123"/>
              <a:gd name="connsiteY7" fmla="*/ 770961 h 798868"/>
              <a:gd name="connsiteX8" fmla="*/ 774311 w 1463123"/>
              <a:gd name="connsiteY8" fmla="*/ 758574 h 798868"/>
              <a:gd name="connsiteX9" fmla="*/ 758640 w 1463123"/>
              <a:gd name="connsiteY9" fmla="*/ 761337 h 798868"/>
              <a:gd name="connsiteX10" fmla="*/ 749578 w 1463123"/>
              <a:gd name="connsiteY10" fmla="*/ 760232 h 798868"/>
              <a:gd name="connsiteX11" fmla="*/ 745802 w 1463123"/>
              <a:gd name="connsiteY11" fmla="*/ 752127 h 798868"/>
              <a:gd name="connsiteX12" fmla="*/ 729187 w 1463123"/>
              <a:gd name="connsiteY12" fmla="*/ 736286 h 798868"/>
              <a:gd name="connsiteX13" fmla="*/ 721069 w 1463123"/>
              <a:gd name="connsiteY13" fmla="*/ 738312 h 798868"/>
              <a:gd name="connsiteX14" fmla="*/ 713328 w 1463123"/>
              <a:gd name="connsiteY14" fmla="*/ 739049 h 798868"/>
              <a:gd name="connsiteX15" fmla="*/ 707664 w 1463123"/>
              <a:gd name="connsiteY15" fmla="*/ 733707 h 798868"/>
              <a:gd name="connsiteX16" fmla="*/ 669903 w 1463123"/>
              <a:gd name="connsiteY16" fmla="*/ 708840 h 798868"/>
              <a:gd name="connsiteX17" fmla="*/ 638562 w 1463123"/>
              <a:gd name="connsiteY17" fmla="*/ 723208 h 798868"/>
              <a:gd name="connsiteX18" fmla="*/ 625912 w 1463123"/>
              <a:gd name="connsiteY18" fmla="*/ 724866 h 798868"/>
              <a:gd name="connsiteX19" fmla="*/ 600990 w 1463123"/>
              <a:gd name="connsiteY19" fmla="*/ 717129 h 798868"/>
              <a:gd name="connsiteX20" fmla="*/ 557943 w 1463123"/>
              <a:gd name="connsiteY20" fmla="*/ 759311 h 798868"/>
              <a:gd name="connsiteX21" fmla="*/ 550579 w 1463123"/>
              <a:gd name="connsiteY21" fmla="*/ 769073 h 798868"/>
              <a:gd name="connsiteX22" fmla="*/ 529339 w 1463123"/>
              <a:gd name="connsiteY22" fmla="*/ 782198 h 798868"/>
              <a:gd name="connsiteX23" fmla="*/ 523475 w 1463123"/>
              <a:gd name="connsiteY23" fmla="*/ 798868 h 798868"/>
              <a:gd name="connsiteX24" fmla="*/ 504247 w 1463123"/>
              <a:gd name="connsiteY24" fmla="*/ 798868 h 798868"/>
              <a:gd name="connsiteX25" fmla="*/ 512299 w 1463123"/>
              <a:gd name="connsiteY25" fmla="*/ 773632 h 798868"/>
              <a:gd name="connsiteX26" fmla="*/ 539251 w 1463123"/>
              <a:gd name="connsiteY26" fmla="*/ 753416 h 798868"/>
              <a:gd name="connsiteX27" fmla="*/ 600801 w 1463123"/>
              <a:gd name="connsiteY27" fmla="*/ 699078 h 798868"/>
              <a:gd name="connsiteX28" fmla="*/ 629499 w 1463123"/>
              <a:gd name="connsiteY28" fmla="*/ 705893 h 798868"/>
              <a:gd name="connsiteX29" fmla="*/ 669525 w 1463123"/>
              <a:gd name="connsiteY29" fmla="*/ 690789 h 798868"/>
              <a:gd name="connsiteX30" fmla="*/ 391640 w 1463123"/>
              <a:gd name="connsiteY30" fmla="*/ 582665 h 798868"/>
              <a:gd name="connsiteX31" fmla="*/ 365963 w 1463123"/>
              <a:gd name="connsiteY31" fmla="*/ 607716 h 798868"/>
              <a:gd name="connsiteX32" fmla="*/ 361621 w 1463123"/>
              <a:gd name="connsiteY32" fmla="*/ 615820 h 798868"/>
              <a:gd name="connsiteX33" fmla="*/ 352558 w 1463123"/>
              <a:gd name="connsiteY33" fmla="*/ 616741 h 798868"/>
              <a:gd name="connsiteX34" fmla="*/ 342174 w 1463123"/>
              <a:gd name="connsiteY34" fmla="*/ 614531 h 798868"/>
              <a:gd name="connsiteX35" fmla="*/ 316497 w 1463123"/>
              <a:gd name="connsiteY35" fmla="*/ 637924 h 798868"/>
              <a:gd name="connsiteX36" fmla="*/ 309700 w 1463123"/>
              <a:gd name="connsiteY36" fmla="*/ 646213 h 798868"/>
              <a:gd name="connsiteX37" fmla="*/ 293652 w 1463123"/>
              <a:gd name="connsiteY37" fmla="*/ 667212 h 798868"/>
              <a:gd name="connsiteX38" fmla="*/ 316119 w 1463123"/>
              <a:gd name="connsiteY38" fmla="*/ 689131 h 798868"/>
              <a:gd name="connsiteX39" fmla="*/ 318574 w 1463123"/>
              <a:gd name="connsiteY39" fmla="*/ 689131 h 798868"/>
              <a:gd name="connsiteX40" fmla="*/ 318762 w 1463123"/>
              <a:gd name="connsiteY40" fmla="*/ 689315 h 798868"/>
              <a:gd name="connsiteX41" fmla="*/ 319518 w 1463123"/>
              <a:gd name="connsiteY41" fmla="*/ 689315 h 798868"/>
              <a:gd name="connsiteX42" fmla="*/ 459421 w 1463123"/>
              <a:gd name="connsiteY42" fmla="*/ 689315 h 798868"/>
              <a:gd name="connsiteX43" fmla="*/ 485475 w 1463123"/>
              <a:gd name="connsiteY43" fmla="*/ 664265 h 798868"/>
              <a:gd name="connsiteX44" fmla="*/ 459798 w 1463123"/>
              <a:gd name="connsiteY44" fmla="*/ 639214 h 798868"/>
              <a:gd name="connsiteX45" fmla="*/ 459798 w 1463123"/>
              <a:gd name="connsiteY45" fmla="*/ 630004 h 798868"/>
              <a:gd name="connsiteX46" fmla="*/ 458477 w 1463123"/>
              <a:gd name="connsiteY46" fmla="*/ 639214 h 798868"/>
              <a:gd name="connsiteX47" fmla="*/ 448470 w 1463123"/>
              <a:gd name="connsiteY47" fmla="*/ 630741 h 798868"/>
              <a:gd name="connsiteX48" fmla="*/ 427513 w 1463123"/>
              <a:gd name="connsiteY48" fmla="*/ 613794 h 798868"/>
              <a:gd name="connsiteX49" fmla="*/ 420527 w 1463123"/>
              <a:gd name="connsiteY49" fmla="*/ 611768 h 798868"/>
              <a:gd name="connsiteX50" fmla="*/ 417129 w 1463123"/>
              <a:gd name="connsiteY50" fmla="*/ 605505 h 798868"/>
              <a:gd name="connsiteX51" fmla="*/ 391640 w 1463123"/>
              <a:gd name="connsiteY51" fmla="*/ 582665 h 798868"/>
              <a:gd name="connsiteX52" fmla="*/ 391640 w 1463123"/>
              <a:gd name="connsiteY52" fmla="*/ 564245 h 798868"/>
              <a:gd name="connsiteX53" fmla="*/ 434499 w 1463123"/>
              <a:gd name="connsiteY53" fmla="*/ 595559 h 798868"/>
              <a:gd name="connsiteX54" fmla="*/ 465840 w 1463123"/>
              <a:gd name="connsiteY54" fmla="*/ 621162 h 798868"/>
              <a:gd name="connsiteX55" fmla="*/ 504356 w 1463123"/>
              <a:gd name="connsiteY55" fmla="*/ 664265 h 798868"/>
              <a:gd name="connsiteX56" fmla="*/ 459798 w 1463123"/>
              <a:gd name="connsiteY56" fmla="*/ 707735 h 798868"/>
              <a:gd name="connsiteX57" fmla="*/ 320462 w 1463123"/>
              <a:gd name="connsiteY57" fmla="*/ 707735 h 798868"/>
              <a:gd name="connsiteX58" fmla="*/ 317818 w 1463123"/>
              <a:gd name="connsiteY58" fmla="*/ 707735 h 798868"/>
              <a:gd name="connsiteX59" fmla="*/ 316308 w 1463123"/>
              <a:gd name="connsiteY59" fmla="*/ 707735 h 798868"/>
              <a:gd name="connsiteX60" fmla="*/ 274960 w 1463123"/>
              <a:gd name="connsiteY60" fmla="*/ 667396 h 798868"/>
              <a:gd name="connsiteX61" fmla="*/ 298560 w 1463123"/>
              <a:gd name="connsiteY61" fmla="*/ 630925 h 798868"/>
              <a:gd name="connsiteX62" fmla="*/ 342174 w 1463123"/>
              <a:gd name="connsiteY62" fmla="*/ 596295 h 798868"/>
              <a:gd name="connsiteX63" fmla="*/ 348593 w 1463123"/>
              <a:gd name="connsiteY63" fmla="*/ 596664 h 798868"/>
              <a:gd name="connsiteX64" fmla="*/ 391640 w 1463123"/>
              <a:gd name="connsiteY64" fmla="*/ 564245 h 798868"/>
              <a:gd name="connsiteX65" fmla="*/ 1278659 w 1463123"/>
              <a:gd name="connsiteY65" fmla="*/ 562837 h 798868"/>
              <a:gd name="connsiteX66" fmla="*/ 1334505 w 1463123"/>
              <a:gd name="connsiteY66" fmla="*/ 584415 h 798868"/>
              <a:gd name="connsiteX67" fmla="*/ 1384544 w 1463123"/>
              <a:gd name="connsiteY67" fmla="*/ 567693 h 798868"/>
              <a:gd name="connsiteX68" fmla="*/ 1436624 w 1463123"/>
              <a:gd name="connsiteY68" fmla="*/ 585899 h 798868"/>
              <a:gd name="connsiteX69" fmla="*/ 1461754 w 1463123"/>
              <a:gd name="connsiteY69" fmla="*/ 627198 h 798868"/>
              <a:gd name="connsiteX70" fmla="*/ 1455520 w 1463123"/>
              <a:gd name="connsiteY70" fmla="*/ 658076 h 798868"/>
              <a:gd name="connsiteX71" fmla="*/ 1454490 w 1463123"/>
              <a:gd name="connsiteY71" fmla="*/ 657780 h 798868"/>
              <a:gd name="connsiteX72" fmla="*/ 1437902 w 1463123"/>
              <a:gd name="connsiteY72" fmla="*/ 644833 h 798868"/>
              <a:gd name="connsiteX73" fmla="*/ 1383992 w 1463123"/>
              <a:gd name="connsiteY73" fmla="*/ 594394 h 798868"/>
              <a:gd name="connsiteX74" fmla="*/ 1343350 w 1463123"/>
              <a:gd name="connsiteY74" fmla="*/ 612465 h 798868"/>
              <a:gd name="connsiteX75" fmla="*/ 1332292 w 1463123"/>
              <a:gd name="connsiteY75" fmla="*/ 617052 h 798868"/>
              <a:gd name="connsiteX76" fmla="*/ 1321787 w 1463123"/>
              <a:gd name="connsiteY76" fmla="*/ 611388 h 798868"/>
              <a:gd name="connsiteX77" fmla="*/ 1278105 w 1463123"/>
              <a:gd name="connsiteY77" fmla="*/ 589540 h 798868"/>
              <a:gd name="connsiteX78" fmla="*/ 1225853 w 1463123"/>
              <a:gd name="connsiteY78" fmla="*/ 629728 h 798868"/>
              <a:gd name="connsiteX79" fmla="*/ 1213135 w 1463123"/>
              <a:gd name="connsiteY79" fmla="*/ 639978 h 798868"/>
              <a:gd name="connsiteX80" fmla="*/ 1208436 w 1463123"/>
              <a:gd name="connsiteY80" fmla="*/ 640517 h 798868"/>
              <a:gd name="connsiteX81" fmla="*/ 1199866 w 1463123"/>
              <a:gd name="connsiteY81" fmla="*/ 638899 h 798868"/>
              <a:gd name="connsiteX82" fmla="*/ 1159225 w 1463123"/>
              <a:gd name="connsiteY82" fmla="*/ 628110 h 798868"/>
              <a:gd name="connsiteX83" fmla="*/ 1081261 w 1463123"/>
              <a:gd name="connsiteY83" fmla="*/ 685561 h 798868"/>
              <a:gd name="connsiteX84" fmla="*/ 1067992 w 1463123"/>
              <a:gd name="connsiteY84" fmla="*/ 695271 h 798868"/>
              <a:gd name="connsiteX85" fmla="*/ 988093 w 1463123"/>
              <a:gd name="connsiteY85" fmla="*/ 774300 h 798868"/>
              <a:gd name="connsiteX86" fmla="*/ 997276 w 1463123"/>
              <a:gd name="connsiteY86" fmla="*/ 798868 h 798868"/>
              <a:gd name="connsiteX87" fmla="*/ 965144 w 1463123"/>
              <a:gd name="connsiteY87" fmla="*/ 798868 h 798868"/>
              <a:gd name="connsiteX88" fmla="*/ 960722 w 1463123"/>
              <a:gd name="connsiteY88" fmla="*/ 774569 h 798868"/>
              <a:gd name="connsiteX89" fmla="*/ 1058039 w 1463123"/>
              <a:gd name="connsiteY89" fmla="*/ 669108 h 798868"/>
              <a:gd name="connsiteX90" fmla="*/ 1159501 w 1463123"/>
              <a:gd name="connsiteY90" fmla="*/ 601407 h 798868"/>
              <a:gd name="connsiteX91" fmla="*/ 1203736 w 1463123"/>
              <a:gd name="connsiteY91" fmla="*/ 610578 h 798868"/>
              <a:gd name="connsiteX92" fmla="*/ 1278659 w 1463123"/>
              <a:gd name="connsiteY92" fmla="*/ 562837 h 798868"/>
              <a:gd name="connsiteX93" fmla="*/ 780228 w 1463123"/>
              <a:gd name="connsiteY93" fmla="*/ 393277 h 798868"/>
              <a:gd name="connsiteX94" fmla="*/ 723210 w 1463123"/>
              <a:gd name="connsiteY94" fmla="*/ 447800 h 798868"/>
              <a:gd name="connsiteX95" fmla="*/ 719245 w 1463123"/>
              <a:gd name="connsiteY95" fmla="*/ 455168 h 798868"/>
              <a:gd name="connsiteX96" fmla="*/ 710938 w 1463123"/>
              <a:gd name="connsiteY96" fmla="*/ 456457 h 798868"/>
              <a:gd name="connsiteX97" fmla="*/ 675443 w 1463123"/>
              <a:gd name="connsiteY97" fmla="*/ 477271 h 798868"/>
              <a:gd name="connsiteX98" fmla="*/ 670156 w 1463123"/>
              <a:gd name="connsiteY98" fmla="*/ 483902 h 798868"/>
              <a:gd name="connsiteX99" fmla="*/ 661471 w 1463123"/>
              <a:gd name="connsiteY99" fmla="*/ 483534 h 798868"/>
              <a:gd name="connsiteX100" fmla="*/ 636172 w 1463123"/>
              <a:gd name="connsiteY100" fmla="*/ 476903 h 798868"/>
              <a:gd name="connsiteX101" fmla="*/ 585195 w 1463123"/>
              <a:gd name="connsiteY101" fmla="*/ 526636 h 798868"/>
              <a:gd name="connsiteX102" fmla="*/ 636172 w 1463123"/>
              <a:gd name="connsiteY102" fmla="*/ 576370 h 798868"/>
              <a:gd name="connsiteX103" fmla="*/ 639948 w 1463123"/>
              <a:gd name="connsiteY103" fmla="*/ 576370 h 798868"/>
              <a:gd name="connsiteX104" fmla="*/ 640136 w 1463123"/>
              <a:gd name="connsiteY104" fmla="*/ 576370 h 798868"/>
              <a:gd name="connsiteX105" fmla="*/ 644290 w 1463123"/>
              <a:gd name="connsiteY105" fmla="*/ 576370 h 798868"/>
              <a:gd name="connsiteX106" fmla="*/ 907104 w 1463123"/>
              <a:gd name="connsiteY106" fmla="*/ 576370 h 798868"/>
              <a:gd name="connsiteX107" fmla="*/ 964878 w 1463123"/>
              <a:gd name="connsiteY107" fmla="*/ 520742 h 798868"/>
              <a:gd name="connsiteX108" fmla="*/ 907859 w 1463123"/>
              <a:gd name="connsiteY108" fmla="*/ 465114 h 798868"/>
              <a:gd name="connsiteX109" fmla="*/ 904650 w 1463123"/>
              <a:gd name="connsiteY109" fmla="*/ 465114 h 798868"/>
              <a:gd name="connsiteX110" fmla="*/ 894832 w 1463123"/>
              <a:gd name="connsiteY110" fmla="*/ 456641 h 798868"/>
              <a:gd name="connsiteX111" fmla="*/ 850841 w 1463123"/>
              <a:gd name="connsiteY111" fmla="*/ 416854 h 798868"/>
              <a:gd name="connsiteX112" fmla="*/ 836680 w 1463123"/>
              <a:gd name="connsiteY112" fmla="*/ 419065 h 798868"/>
              <a:gd name="connsiteX113" fmla="*/ 826107 w 1463123"/>
              <a:gd name="connsiteY113" fmla="*/ 415749 h 798868"/>
              <a:gd name="connsiteX114" fmla="*/ 780228 w 1463123"/>
              <a:gd name="connsiteY114" fmla="*/ 393277 h 798868"/>
              <a:gd name="connsiteX115" fmla="*/ 780606 w 1463123"/>
              <a:gd name="connsiteY115" fmla="*/ 374673 h 798868"/>
              <a:gd name="connsiteX116" fmla="*/ 837436 w 1463123"/>
              <a:gd name="connsiteY116" fmla="*/ 399540 h 798868"/>
              <a:gd name="connsiteX117" fmla="*/ 851218 w 1463123"/>
              <a:gd name="connsiteY117" fmla="*/ 398066 h 798868"/>
              <a:gd name="connsiteX118" fmla="*/ 912768 w 1463123"/>
              <a:gd name="connsiteY118" fmla="*/ 446510 h 798868"/>
              <a:gd name="connsiteX119" fmla="*/ 984136 w 1463123"/>
              <a:gd name="connsiteY119" fmla="*/ 520374 h 798868"/>
              <a:gd name="connsiteX120" fmla="*/ 908237 w 1463123"/>
              <a:gd name="connsiteY120" fmla="*/ 594421 h 798868"/>
              <a:gd name="connsiteX121" fmla="*/ 908048 w 1463123"/>
              <a:gd name="connsiteY121" fmla="*/ 594790 h 798868"/>
              <a:gd name="connsiteX122" fmla="*/ 644479 w 1463123"/>
              <a:gd name="connsiteY122" fmla="*/ 594790 h 798868"/>
              <a:gd name="connsiteX123" fmla="*/ 640136 w 1463123"/>
              <a:gd name="connsiteY123" fmla="*/ 594605 h 798868"/>
              <a:gd name="connsiteX124" fmla="*/ 636549 w 1463123"/>
              <a:gd name="connsiteY124" fmla="*/ 594790 h 798868"/>
              <a:gd name="connsiteX125" fmla="*/ 566692 w 1463123"/>
              <a:gd name="connsiteY125" fmla="*/ 526636 h 798868"/>
              <a:gd name="connsiteX126" fmla="*/ 636549 w 1463123"/>
              <a:gd name="connsiteY126" fmla="*/ 458483 h 798868"/>
              <a:gd name="connsiteX127" fmla="*/ 660905 w 1463123"/>
              <a:gd name="connsiteY127" fmla="*/ 462720 h 798868"/>
              <a:gd name="connsiteX128" fmla="*/ 705651 w 1463123"/>
              <a:gd name="connsiteY128" fmla="*/ 436748 h 798868"/>
              <a:gd name="connsiteX129" fmla="*/ 780606 w 1463123"/>
              <a:gd name="connsiteY129" fmla="*/ 374673 h 798868"/>
              <a:gd name="connsiteX130" fmla="*/ 1233922 w 1463123"/>
              <a:gd name="connsiteY130" fmla="*/ 341517 h 798868"/>
              <a:gd name="connsiteX131" fmla="*/ 1202581 w 1463123"/>
              <a:gd name="connsiteY131" fmla="*/ 355885 h 798868"/>
              <a:gd name="connsiteX132" fmla="*/ 1189931 w 1463123"/>
              <a:gd name="connsiteY132" fmla="*/ 357543 h 798868"/>
              <a:gd name="connsiteX133" fmla="*/ 1165009 w 1463123"/>
              <a:gd name="connsiteY133" fmla="*/ 349806 h 798868"/>
              <a:gd name="connsiteX134" fmla="*/ 1121962 w 1463123"/>
              <a:gd name="connsiteY134" fmla="*/ 391988 h 798868"/>
              <a:gd name="connsiteX135" fmla="*/ 1114598 w 1463123"/>
              <a:gd name="connsiteY135" fmla="*/ 401750 h 798868"/>
              <a:gd name="connsiteX136" fmla="*/ 1085145 w 1463123"/>
              <a:gd name="connsiteY136" fmla="*/ 438221 h 798868"/>
              <a:gd name="connsiteX137" fmla="*/ 1126304 w 1463123"/>
              <a:gd name="connsiteY137" fmla="*/ 475429 h 798868"/>
              <a:gd name="connsiteX138" fmla="*/ 1126304 w 1463123"/>
              <a:gd name="connsiteY138" fmla="*/ 475614 h 798868"/>
              <a:gd name="connsiteX139" fmla="*/ 1129891 w 1463123"/>
              <a:gd name="connsiteY139" fmla="*/ 475614 h 798868"/>
              <a:gd name="connsiteX140" fmla="*/ 1337952 w 1463123"/>
              <a:gd name="connsiteY140" fmla="*/ 475614 h 798868"/>
              <a:gd name="connsiteX141" fmla="*/ 1381566 w 1463123"/>
              <a:gd name="connsiteY141" fmla="*/ 433432 h 798868"/>
              <a:gd name="connsiteX142" fmla="*/ 1338330 w 1463123"/>
              <a:gd name="connsiteY142" fmla="*/ 391251 h 798868"/>
              <a:gd name="connsiteX143" fmla="*/ 1322659 w 1463123"/>
              <a:gd name="connsiteY143" fmla="*/ 394014 h 798868"/>
              <a:gd name="connsiteX144" fmla="*/ 1313597 w 1463123"/>
              <a:gd name="connsiteY144" fmla="*/ 392909 h 798868"/>
              <a:gd name="connsiteX145" fmla="*/ 1309821 w 1463123"/>
              <a:gd name="connsiteY145" fmla="*/ 384804 h 798868"/>
              <a:gd name="connsiteX146" fmla="*/ 1293206 w 1463123"/>
              <a:gd name="connsiteY146" fmla="*/ 368963 h 798868"/>
              <a:gd name="connsiteX147" fmla="*/ 1285088 w 1463123"/>
              <a:gd name="connsiteY147" fmla="*/ 370989 h 798868"/>
              <a:gd name="connsiteX148" fmla="*/ 1277347 w 1463123"/>
              <a:gd name="connsiteY148" fmla="*/ 371726 h 798868"/>
              <a:gd name="connsiteX149" fmla="*/ 1271683 w 1463123"/>
              <a:gd name="connsiteY149" fmla="*/ 366384 h 798868"/>
              <a:gd name="connsiteX150" fmla="*/ 1233922 w 1463123"/>
              <a:gd name="connsiteY150" fmla="*/ 341517 h 798868"/>
              <a:gd name="connsiteX151" fmla="*/ 1233544 w 1463123"/>
              <a:gd name="connsiteY151" fmla="*/ 323466 h 798868"/>
              <a:gd name="connsiteX152" fmla="*/ 1284710 w 1463123"/>
              <a:gd name="connsiteY152" fmla="*/ 351832 h 798868"/>
              <a:gd name="connsiteX153" fmla="*/ 1326435 w 1463123"/>
              <a:gd name="connsiteY153" fmla="*/ 374305 h 798868"/>
              <a:gd name="connsiteX154" fmla="*/ 1337952 w 1463123"/>
              <a:gd name="connsiteY154" fmla="*/ 373199 h 798868"/>
              <a:gd name="connsiteX155" fmla="*/ 1400069 w 1463123"/>
              <a:gd name="connsiteY155" fmla="*/ 433801 h 798868"/>
              <a:gd name="connsiteX156" fmla="*/ 1337952 w 1463123"/>
              <a:gd name="connsiteY156" fmla="*/ 494402 h 798868"/>
              <a:gd name="connsiteX157" fmla="*/ 1338330 w 1463123"/>
              <a:gd name="connsiteY157" fmla="*/ 494218 h 798868"/>
              <a:gd name="connsiteX158" fmla="*/ 1129703 w 1463123"/>
              <a:gd name="connsiteY158" fmla="*/ 494218 h 798868"/>
              <a:gd name="connsiteX159" fmla="*/ 1125927 w 1463123"/>
              <a:gd name="connsiteY159" fmla="*/ 494218 h 798868"/>
              <a:gd name="connsiteX160" fmla="*/ 1123283 w 1463123"/>
              <a:gd name="connsiteY160" fmla="*/ 494218 h 798868"/>
              <a:gd name="connsiteX161" fmla="*/ 1066076 w 1463123"/>
              <a:gd name="connsiteY161" fmla="*/ 438406 h 798868"/>
              <a:gd name="connsiteX162" fmla="*/ 1103270 w 1463123"/>
              <a:gd name="connsiteY162" fmla="*/ 386093 h 798868"/>
              <a:gd name="connsiteX163" fmla="*/ 1164820 w 1463123"/>
              <a:gd name="connsiteY163" fmla="*/ 331755 h 798868"/>
              <a:gd name="connsiteX164" fmla="*/ 1193518 w 1463123"/>
              <a:gd name="connsiteY164" fmla="*/ 338570 h 798868"/>
              <a:gd name="connsiteX165" fmla="*/ 1233544 w 1463123"/>
              <a:gd name="connsiteY165" fmla="*/ 323466 h 798868"/>
              <a:gd name="connsiteX166" fmla="*/ 244878 w 1463123"/>
              <a:gd name="connsiteY166" fmla="*/ 247776 h 798868"/>
              <a:gd name="connsiteX167" fmla="*/ 180307 w 1463123"/>
              <a:gd name="connsiteY167" fmla="*/ 295115 h 798868"/>
              <a:gd name="connsiteX168" fmla="*/ 169734 w 1463123"/>
              <a:gd name="connsiteY168" fmla="*/ 301562 h 798868"/>
              <a:gd name="connsiteX169" fmla="*/ 158783 w 1463123"/>
              <a:gd name="connsiteY169" fmla="*/ 300641 h 798868"/>
              <a:gd name="connsiteX170" fmla="*/ 158595 w 1463123"/>
              <a:gd name="connsiteY170" fmla="*/ 301010 h 798868"/>
              <a:gd name="connsiteX171" fmla="*/ 94024 w 1463123"/>
              <a:gd name="connsiteY171" fmla="*/ 348717 h 798868"/>
              <a:gd name="connsiteX172" fmla="*/ 84961 w 1463123"/>
              <a:gd name="connsiteY172" fmla="*/ 355348 h 798868"/>
              <a:gd name="connsiteX173" fmla="*/ 18691 w 1463123"/>
              <a:gd name="connsiteY173" fmla="*/ 420738 h 798868"/>
              <a:gd name="connsiteX174" fmla="*/ 75144 w 1463123"/>
              <a:gd name="connsiteY174" fmla="*/ 485392 h 798868"/>
              <a:gd name="connsiteX175" fmla="*/ 82696 w 1463123"/>
              <a:gd name="connsiteY175" fmla="*/ 486129 h 798868"/>
              <a:gd name="connsiteX176" fmla="*/ 433681 w 1463123"/>
              <a:gd name="connsiteY176" fmla="*/ 486129 h 798868"/>
              <a:gd name="connsiteX177" fmla="*/ 500895 w 1463123"/>
              <a:gd name="connsiteY177" fmla="*/ 420554 h 798868"/>
              <a:gd name="connsiteX178" fmla="*/ 435569 w 1463123"/>
              <a:gd name="connsiteY178" fmla="*/ 355164 h 798868"/>
              <a:gd name="connsiteX179" fmla="*/ 426317 w 1463123"/>
              <a:gd name="connsiteY179" fmla="*/ 345770 h 798868"/>
              <a:gd name="connsiteX180" fmla="*/ 426317 w 1463123"/>
              <a:gd name="connsiteY180" fmla="*/ 343744 h 798868"/>
              <a:gd name="connsiteX181" fmla="*/ 359292 w 1463123"/>
              <a:gd name="connsiteY181" fmla="*/ 278169 h 798868"/>
              <a:gd name="connsiteX182" fmla="*/ 320399 w 1463123"/>
              <a:gd name="connsiteY182" fmla="*/ 290326 h 798868"/>
              <a:gd name="connsiteX183" fmla="*/ 312469 w 1463123"/>
              <a:gd name="connsiteY183" fmla="*/ 291800 h 798868"/>
              <a:gd name="connsiteX184" fmla="*/ 306239 w 1463123"/>
              <a:gd name="connsiteY184" fmla="*/ 286642 h 798868"/>
              <a:gd name="connsiteX185" fmla="*/ 244878 w 1463123"/>
              <a:gd name="connsiteY185" fmla="*/ 247776 h 798868"/>
              <a:gd name="connsiteX186" fmla="*/ 244878 w 1463123"/>
              <a:gd name="connsiteY186" fmla="*/ 229725 h 798868"/>
              <a:gd name="connsiteX187" fmla="*/ 318511 w 1463123"/>
              <a:gd name="connsiteY187" fmla="*/ 270249 h 798868"/>
              <a:gd name="connsiteX188" fmla="*/ 359292 w 1463123"/>
              <a:gd name="connsiteY188" fmla="*/ 260302 h 798868"/>
              <a:gd name="connsiteX189" fmla="*/ 445009 w 1463123"/>
              <a:gd name="connsiteY189" fmla="*/ 337849 h 798868"/>
              <a:gd name="connsiteX190" fmla="*/ 519775 w 1463123"/>
              <a:gd name="connsiteY190" fmla="*/ 421107 h 798868"/>
              <a:gd name="connsiteX191" fmla="*/ 433681 w 1463123"/>
              <a:gd name="connsiteY191" fmla="*/ 505101 h 798868"/>
              <a:gd name="connsiteX192" fmla="*/ 433681 w 1463123"/>
              <a:gd name="connsiteY192" fmla="*/ 504917 h 798868"/>
              <a:gd name="connsiteX193" fmla="*/ 431415 w 1463123"/>
              <a:gd name="connsiteY193" fmla="*/ 504917 h 798868"/>
              <a:gd name="connsiteX194" fmla="*/ 82696 w 1463123"/>
              <a:gd name="connsiteY194" fmla="*/ 504917 h 798868"/>
              <a:gd name="connsiteX195" fmla="*/ 71745 w 1463123"/>
              <a:gd name="connsiteY195" fmla="*/ 503812 h 798868"/>
              <a:gd name="connsiteX196" fmla="*/ 0 w 1463123"/>
              <a:gd name="connsiteY196" fmla="*/ 421107 h 798868"/>
              <a:gd name="connsiteX197" fmla="*/ 78164 w 1463123"/>
              <a:gd name="connsiteY197" fmla="*/ 337481 h 798868"/>
              <a:gd name="connsiteX198" fmla="*/ 164825 w 1463123"/>
              <a:gd name="connsiteY198" fmla="*/ 282958 h 798868"/>
              <a:gd name="connsiteX199" fmla="*/ 244878 w 1463123"/>
              <a:gd name="connsiteY199" fmla="*/ 229725 h 798868"/>
              <a:gd name="connsiteX200" fmla="*/ 637493 w 1463123"/>
              <a:gd name="connsiteY200" fmla="*/ 137058 h 798868"/>
              <a:gd name="connsiteX201" fmla="*/ 611816 w 1463123"/>
              <a:gd name="connsiteY201" fmla="*/ 162109 h 798868"/>
              <a:gd name="connsiteX202" fmla="*/ 607474 w 1463123"/>
              <a:gd name="connsiteY202" fmla="*/ 170213 h 798868"/>
              <a:gd name="connsiteX203" fmla="*/ 598411 w 1463123"/>
              <a:gd name="connsiteY203" fmla="*/ 171134 h 798868"/>
              <a:gd name="connsiteX204" fmla="*/ 588027 w 1463123"/>
              <a:gd name="connsiteY204" fmla="*/ 168924 h 798868"/>
              <a:gd name="connsiteX205" fmla="*/ 562350 w 1463123"/>
              <a:gd name="connsiteY205" fmla="*/ 192317 h 798868"/>
              <a:gd name="connsiteX206" fmla="*/ 555553 w 1463123"/>
              <a:gd name="connsiteY206" fmla="*/ 200606 h 798868"/>
              <a:gd name="connsiteX207" fmla="*/ 539505 w 1463123"/>
              <a:gd name="connsiteY207" fmla="*/ 221605 h 798868"/>
              <a:gd name="connsiteX208" fmla="*/ 561972 w 1463123"/>
              <a:gd name="connsiteY208" fmla="*/ 243524 h 798868"/>
              <a:gd name="connsiteX209" fmla="*/ 564427 w 1463123"/>
              <a:gd name="connsiteY209" fmla="*/ 243524 h 798868"/>
              <a:gd name="connsiteX210" fmla="*/ 564615 w 1463123"/>
              <a:gd name="connsiteY210" fmla="*/ 243708 h 798868"/>
              <a:gd name="connsiteX211" fmla="*/ 565371 w 1463123"/>
              <a:gd name="connsiteY211" fmla="*/ 243708 h 798868"/>
              <a:gd name="connsiteX212" fmla="*/ 705274 w 1463123"/>
              <a:gd name="connsiteY212" fmla="*/ 243708 h 798868"/>
              <a:gd name="connsiteX213" fmla="*/ 731328 w 1463123"/>
              <a:gd name="connsiteY213" fmla="*/ 218658 h 798868"/>
              <a:gd name="connsiteX214" fmla="*/ 705651 w 1463123"/>
              <a:gd name="connsiteY214" fmla="*/ 193607 h 798868"/>
              <a:gd name="connsiteX215" fmla="*/ 705651 w 1463123"/>
              <a:gd name="connsiteY215" fmla="*/ 184397 h 798868"/>
              <a:gd name="connsiteX216" fmla="*/ 704330 w 1463123"/>
              <a:gd name="connsiteY216" fmla="*/ 193607 h 798868"/>
              <a:gd name="connsiteX217" fmla="*/ 694323 w 1463123"/>
              <a:gd name="connsiteY217" fmla="*/ 185134 h 798868"/>
              <a:gd name="connsiteX218" fmla="*/ 673366 w 1463123"/>
              <a:gd name="connsiteY218" fmla="*/ 168187 h 798868"/>
              <a:gd name="connsiteX219" fmla="*/ 666380 w 1463123"/>
              <a:gd name="connsiteY219" fmla="*/ 166161 h 798868"/>
              <a:gd name="connsiteX220" fmla="*/ 662982 w 1463123"/>
              <a:gd name="connsiteY220" fmla="*/ 159898 h 798868"/>
              <a:gd name="connsiteX221" fmla="*/ 637493 w 1463123"/>
              <a:gd name="connsiteY221" fmla="*/ 137058 h 798868"/>
              <a:gd name="connsiteX222" fmla="*/ 964688 w 1463123"/>
              <a:gd name="connsiteY222" fmla="*/ 120848 h 798868"/>
              <a:gd name="connsiteX223" fmla="*/ 924850 w 1463123"/>
              <a:gd name="connsiteY223" fmla="*/ 153635 h 798868"/>
              <a:gd name="connsiteX224" fmla="*/ 919753 w 1463123"/>
              <a:gd name="connsiteY224" fmla="*/ 159345 h 798868"/>
              <a:gd name="connsiteX225" fmla="*/ 911823 w 1463123"/>
              <a:gd name="connsiteY225" fmla="*/ 159345 h 798868"/>
              <a:gd name="connsiteX226" fmla="*/ 880293 w 1463123"/>
              <a:gd name="connsiteY226" fmla="*/ 175186 h 798868"/>
              <a:gd name="connsiteX227" fmla="*/ 873496 w 1463123"/>
              <a:gd name="connsiteY227" fmla="*/ 181081 h 798868"/>
              <a:gd name="connsiteX228" fmla="*/ 839511 w 1463123"/>
              <a:gd name="connsiteY228" fmla="*/ 228972 h 798868"/>
              <a:gd name="connsiteX229" fmla="*/ 881614 w 1463123"/>
              <a:gd name="connsiteY229" fmla="*/ 277785 h 798868"/>
              <a:gd name="connsiteX230" fmla="*/ 883691 w 1463123"/>
              <a:gd name="connsiteY230" fmla="*/ 277785 h 798868"/>
              <a:gd name="connsiteX231" fmla="*/ 883880 w 1463123"/>
              <a:gd name="connsiteY231" fmla="*/ 277601 h 798868"/>
              <a:gd name="connsiteX232" fmla="*/ 886334 w 1463123"/>
              <a:gd name="connsiteY232" fmla="*/ 277601 h 798868"/>
              <a:gd name="connsiteX233" fmla="*/ 1057012 w 1463123"/>
              <a:gd name="connsiteY233" fmla="*/ 277601 h 798868"/>
              <a:gd name="connsiteX234" fmla="*/ 1064376 w 1463123"/>
              <a:gd name="connsiteY234" fmla="*/ 275759 h 798868"/>
              <a:gd name="connsiteX235" fmla="*/ 1081934 w 1463123"/>
              <a:gd name="connsiteY235" fmla="*/ 247760 h 798868"/>
              <a:gd name="connsiteX236" fmla="*/ 1057579 w 1463123"/>
              <a:gd name="connsiteY236" fmla="*/ 218657 h 798868"/>
              <a:gd name="connsiteX237" fmla="*/ 1048328 w 1463123"/>
              <a:gd name="connsiteY237" fmla="*/ 209447 h 798868"/>
              <a:gd name="connsiteX238" fmla="*/ 1018497 w 1463123"/>
              <a:gd name="connsiteY238" fmla="*/ 180160 h 798868"/>
              <a:gd name="connsiteX239" fmla="*/ 1010189 w 1463123"/>
              <a:gd name="connsiteY239" fmla="*/ 178318 h 798868"/>
              <a:gd name="connsiteX240" fmla="*/ 1006791 w 1463123"/>
              <a:gd name="connsiteY240" fmla="*/ 170766 h 798868"/>
              <a:gd name="connsiteX241" fmla="*/ 964688 w 1463123"/>
              <a:gd name="connsiteY241" fmla="*/ 120848 h 798868"/>
              <a:gd name="connsiteX242" fmla="*/ 637493 w 1463123"/>
              <a:gd name="connsiteY242" fmla="*/ 118638 h 798868"/>
              <a:gd name="connsiteX243" fmla="*/ 680352 w 1463123"/>
              <a:gd name="connsiteY243" fmla="*/ 149952 h 798868"/>
              <a:gd name="connsiteX244" fmla="*/ 711693 w 1463123"/>
              <a:gd name="connsiteY244" fmla="*/ 175555 h 798868"/>
              <a:gd name="connsiteX245" fmla="*/ 750209 w 1463123"/>
              <a:gd name="connsiteY245" fmla="*/ 218658 h 798868"/>
              <a:gd name="connsiteX246" fmla="*/ 705651 w 1463123"/>
              <a:gd name="connsiteY246" fmla="*/ 262128 h 798868"/>
              <a:gd name="connsiteX247" fmla="*/ 566315 w 1463123"/>
              <a:gd name="connsiteY247" fmla="*/ 262128 h 798868"/>
              <a:gd name="connsiteX248" fmla="*/ 563671 w 1463123"/>
              <a:gd name="connsiteY248" fmla="*/ 262128 h 798868"/>
              <a:gd name="connsiteX249" fmla="*/ 562161 w 1463123"/>
              <a:gd name="connsiteY249" fmla="*/ 262128 h 798868"/>
              <a:gd name="connsiteX250" fmla="*/ 520813 w 1463123"/>
              <a:gd name="connsiteY250" fmla="*/ 221789 h 798868"/>
              <a:gd name="connsiteX251" fmla="*/ 544413 w 1463123"/>
              <a:gd name="connsiteY251" fmla="*/ 185318 h 798868"/>
              <a:gd name="connsiteX252" fmla="*/ 588027 w 1463123"/>
              <a:gd name="connsiteY252" fmla="*/ 150688 h 798868"/>
              <a:gd name="connsiteX253" fmla="*/ 594446 w 1463123"/>
              <a:gd name="connsiteY253" fmla="*/ 151057 h 798868"/>
              <a:gd name="connsiteX254" fmla="*/ 637493 w 1463123"/>
              <a:gd name="connsiteY254" fmla="*/ 118638 h 798868"/>
              <a:gd name="connsiteX255" fmla="*/ 964688 w 1463123"/>
              <a:gd name="connsiteY255" fmla="*/ 102244 h 798868"/>
              <a:gd name="connsiteX256" fmla="*/ 1025294 w 1463123"/>
              <a:gd name="connsiteY256" fmla="*/ 161003 h 798868"/>
              <a:gd name="connsiteX257" fmla="*/ 1066830 w 1463123"/>
              <a:gd name="connsiteY257" fmla="*/ 201158 h 798868"/>
              <a:gd name="connsiteX258" fmla="*/ 1100815 w 1463123"/>
              <a:gd name="connsiteY258" fmla="*/ 247576 h 798868"/>
              <a:gd name="connsiteX259" fmla="*/ 1072683 w 1463123"/>
              <a:gd name="connsiteY259" fmla="*/ 292152 h 798868"/>
              <a:gd name="connsiteX260" fmla="*/ 1057012 w 1463123"/>
              <a:gd name="connsiteY260" fmla="*/ 296020 h 798868"/>
              <a:gd name="connsiteX261" fmla="*/ 886334 w 1463123"/>
              <a:gd name="connsiteY261" fmla="*/ 296020 h 798868"/>
              <a:gd name="connsiteX262" fmla="*/ 883502 w 1463123"/>
              <a:gd name="connsiteY262" fmla="*/ 296020 h 798868"/>
              <a:gd name="connsiteX263" fmla="*/ 881614 w 1463123"/>
              <a:gd name="connsiteY263" fmla="*/ 296020 h 798868"/>
              <a:gd name="connsiteX264" fmla="*/ 820631 w 1463123"/>
              <a:gd name="connsiteY264" fmla="*/ 228788 h 798868"/>
              <a:gd name="connsiteX265" fmla="*/ 864433 w 1463123"/>
              <a:gd name="connsiteY265" fmla="*/ 164319 h 798868"/>
              <a:gd name="connsiteX266" fmla="*/ 909935 w 1463123"/>
              <a:gd name="connsiteY266" fmla="*/ 139452 h 798868"/>
              <a:gd name="connsiteX267" fmla="*/ 964688 w 1463123"/>
              <a:gd name="connsiteY267" fmla="*/ 102244 h 798868"/>
              <a:gd name="connsiteX268" fmla="*/ 1420125 w 1463123"/>
              <a:gd name="connsiteY268" fmla="*/ 66015 h 798868"/>
              <a:gd name="connsiteX269" fmla="*/ 1431703 w 1463123"/>
              <a:gd name="connsiteY269" fmla="*/ 83188 h 798868"/>
              <a:gd name="connsiteX270" fmla="*/ 1394876 w 1463123"/>
              <a:gd name="connsiteY270" fmla="*/ 95268 h 798868"/>
              <a:gd name="connsiteX271" fmla="*/ 1370804 w 1463123"/>
              <a:gd name="connsiteY271" fmla="*/ 129690 h 798868"/>
              <a:gd name="connsiteX272" fmla="*/ 1361741 w 1463123"/>
              <a:gd name="connsiteY272" fmla="*/ 136321 h 798868"/>
              <a:gd name="connsiteX273" fmla="*/ 1295471 w 1463123"/>
              <a:gd name="connsiteY273" fmla="*/ 201711 h 798868"/>
              <a:gd name="connsiteX274" fmla="*/ 1351924 w 1463123"/>
              <a:gd name="connsiteY274" fmla="*/ 266365 h 798868"/>
              <a:gd name="connsiteX275" fmla="*/ 1359476 w 1463123"/>
              <a:gd name="connsiteY275" fmla="*/ 267102 h 798868"/>
              <a:gd name="connsiteX276" fmla="*/ 1463123 w 1463123"/>
              <a:gd name="connsiteY276" fmla="*/ 267102 h 798868"/>
              <a:gd name="connsiteX277" fmla="*/ 1463123 w 1463123"/>
              <a:gd name="connsiteY277" fmla="*/ 285890 h 798868"/>
              <a:gd name="connsiteX278" fmla="*/ 1413963 w 1463123"/>
              <a:gd name="connsiteY278" fmla="*/ 285890 h 798868"/>
              <a:gd name="connsiteX279" fmla="*/ 1359476 w 1463123"/>
              <a:gd name="connsiteY279" fmla="*/ 285890 h 798868"/>
              <a:gd name="connsiteX280" fmla="*/ 1348525 w 1463123"/>
              <a:gd name="connsiteY280" fmla="*/ 284785 h 798868"/>
              <a:gd name="connsiteX281" fmla="*/ 1276780 w 1463123"/>
              <a:gd name="connsiteY281" fmla="*/ 202080 h 798868"/>
              <a:gd name="connsiteX282" fmla="*/ 1354944 w 1463123"/>
              <a:gd name="connsiteY282" fmla="*/ 118454 h 798868"/>
              <a:gd name="connsiteX283" fmla="*/ 1414125 w 1463123"/>
              <a:gd name="connsiteY283" fmla="*/ 66597 h 798868"/>
              <a:gd name="connsiteX284" fmla="*/ 1242669 w 1463123"/>
              <a:gd name="connsiteY284" fmla="*/ 0 h 798868"/>
              <a:gd name="connsiteX285" fmla="*/ 1250592 w 1463123"/>
              <a:gd name="connsiteY285" fmla="*/ 0 h 798868"/>
              <a:gd name="connsiteX286" fmla="*/ 1249593 w 1463123"/>
              <a:gd name="connsiteY286" fmla="*/ 6093 h 798868"/>
              <a:gd name="connsiteX287" fmla="*/ 1087548 w 1463123"/>
              <a:gd name="connsiteY287" fmla="*/ 0 h 798868"/>
              <a:gd name="connsiteX288" fmla="*/ 1110334 w 1463123"/>
              <a:gd name="connsiteY288" fmla="*/ 0 h 798868"/>
              <a:gd name="connsiteX289" fmla="*/ 1107991 w 1463123"/>
              <a:gd name="connsiteY289" fmla="*/ 4804 h 798868"/>
              <a:gd name="connsiteX290" fmla="*/ 1101194 w 1463123"/>
              <a:gd name="connsiteY290" fmla="*/ 13093 h 798868"/>
              <a:gd name="connsiteX291" fmla="*/ 1085145 w 1463123"/>
              <a:gd name="connsiteY291" fmla="*/ 34092 h 798868"/>
              <a:gd name="connsiteX292" fmla="*/ 1107613 w 1463123"/>
              <a:gd name="connsiteY292" fmla="*/ 56011 h 798868"/>
              <a:gd name="connsiteX293" fmla="*/ 1109879 w 1463123"/>
              <a:gd name="connsiteY293" fmla="*/ 56011 h 798868"/>
              <a:gd name="connsiteX294" fmla="*/ 1109690 w 1463123"/>
              <a:gd name="connsiteY294" fmla="*/ 56195 h 798868"/>
              <a:gd name="connsiteX295" fmla="*/ 1111011 w 1463123"/>
              <a:gd name="connsiteY295" fmla="*/ 56195 h 798868"/>
              <a:gd name="connsiteX296" fmla="*/ 1250726 w 1463123"/>
              <a:gd name="connsiteY296" fmla="*/ 56195 h 798868"/>
              <a:gd name="connsiteX297" fmla="*/ 1276780 w 1463123"/>
              <a:gd name="connsiteY297" fmla="*/ 31144 h 798868"/>
              <a:gd name="connsiteX298" fmla="*/ 1251103 w 1463123"/>
              <a:gd name="connsiteY298" fmla="*/ 6093 h 798868"/>
              <a:gd name="connsiteX299" fmla="*/ 1251103 w 1463123"/>
              <a:gd name="connsiteY299" fmla="*/ 0 h 798868"/>
              <a:gd name="connsiteX300" fmla="*/ 1279492 w 1463123"/>
              <a:gd name="connsiteY300" fmla="*/ 0 h 798868"/>
              <a:gd name="connsiteX301" fmla="*/ 1284545 w 1463123"/>
              <a:gd name="connsiteY301" fmla="*/ 2663 h 798868"/>
              <a:gd name="connsiteX302" fmla="*/ 1295661 w 1463123"/>
              <a:gd name="connsiteY302" fmla="*/ 31329 h 798868"/>
              <a:gd name="connsiteX303" fmla="*/ 1251103 w 1463123"/>
              <a:gd name="connsiteY303" fmla="*/ 74799 h 798868"/>
              <a:gd name="connsiteX304" fmla="*/ 1250914 w 1463123"/>
              <a:gd name="connsiteY304" fmla="*/ 74615 h 798868"/>
              <a:gd name="connsiteX305" fmla="*/ 1111767 w 1463123"/>
              <a:gd name="connsiteY305" fmla="*/ 74615 h 798868"/>
              <a:gd name="connsiteX306" fmla="*/ 1110067 w 1463123"/>
              <a:gd name="connsiteY306" fmla="*/ 74615 h 798868"/>
              <a:gd name="connsiteX307" fmla="*/ 1066265 w 1463123"/>
              <a:gd name="connsiteY307" fmla="*/ 34460 h 798868"/>
              <a:gd name="connsiteX308" fmla="*/ 1072755 w 1463123"/>
              <a:gd name="connsiteY308" fmla="*/ 12840 h 798868"/>
              <a:gd name="connsiteX309" fmla="*/ 551318 w 1463123"/>
              <a:gd name="connsiteY309" fmla="*/ 0 h 798868"/>
              <a:gd name="connsiteX310" fmla="*/ 570102 w 1463123"/>
              <a:gd name="connsiteY310" fmla="*/ 0 h 798868"/>
              <a:gd name="connsiteX311" fmla="*/ 577147 w 1463123"/>
              <a:gd name="connsiteY311" fmla="*/ 18849 h 798868"/>
              <a:gd name="connsiteX312" fmla="*/ 610494 w 1463123"/>
              <a:gd name="connsiteY312" fmla="*/ 37039 h 798868"/>
              <a:gd name="connsiteX313" fmla="*/ 616536 w 1463123"/>
              <a:gd name="connsiteY313" fmla="*/ 37775 h 798868"/>
              <a:gd name="connsiteX314" fmla="*/ 913145 w 1463123"/>
              <a:gd name="connsiteY314" fmla="*/ 37775 h 798868"/>
              <a:gd name="connsiteX315" fmla="*/ 952204 w 1463123"/>
              <a:gd name="connsiteY315" fmla="*/ 21980 h 798868"/>
              <a:gd name="connsiteX316" fmla="*/ 961567 w 1463123"/>
              <a:gd name="connsiteY316" fmla="*/ 0 h 798868"/>
              <a:gd name="connsiteX317" fmla="*/ 980924 w 1463123"/>
              <a:gd name="connsiteY317" fmla="*/ 0 h 798868"/>
              <a:gd name="connsiteX318" fmla="*/ 965987 w 1463123"/>
              <a:gd name="connsiteY318" fmla="*/ 35173 h 798868"/>
              <a:gd name="connsiteX319" fmla="*/ 913523 w 1463123"/>
              <a:gd name="connsiteY319" fmla="*/ 56379 h 798868"/>
              <a:gd name="connsiteX320" fmla="*/ 913334 w 1463123"/>
              <a:gd name="connsiteY320" fmla="*/ 56195 h 798868"/>
              <a:gd name="connsiteX321" fmla="*/ 911257 w 1463123"/>
              <a:gd name="connsiteY321" fmla="*/ 56195 h 798868"/>
              <a:gd name="connsiteX322" fmla="*/ 616725 w 1463123"/>
              <a:gd name="connsiteY322" fmla="*/ 56195 h 798868"/>
              <a:gd name="connsiteX323" fmla="*/ 607096 w 1463123"/>
              <a:gd name="connsiteY323" fmla="*/ 55274 h 798868"/>
              <a:gd name="connsiteX324" fmla="*/ 562845 w 1463123"/>
              <a:gd name="connsiteY324" fmla="*/ 30960 h 79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463123" h="798868">
                <a:moveTo>
                  <a:pt x="669525" y="690789"/>
                </a:moveTo>
                <a:cubicBezTo>
                  <a:pt x="690860" y="690789"/>
                  <a:pt x="710118" y="701657"/>
                  <a:pt x="720691" y="719155"/>
                </a:cubicBezTo>
                <a:cubicBezTo>
                  <a:pt x="738250" y="715103"/>
                  <a:pt x="756752" y="725602"/>
                  <a:pt x="762416" y="741628"/>
                </a:cubicBezTo>
                <a:cubicBezTo>
                  <a:pt x="766193" y="740891"/>
                  <a:pt x="769969" y="740522"/>
                  <a:pt x="773933" y="740522"/>
                </a:cubicBezTo>
                <a:cubicBezTo>
                  <a:pt x="791020" y="740522"/>
                  <a:pt x="806549" y="747292"/>
                  <a:pt x="817807" y="758252"/>
                </a:cubicBezTo>
                <a:lnTo>
                  <a:pt x="835090" y="798868"/>
                </a:lnTo>
                <a:lnTo>
                  <a:pt x="816743" y="798868"/>
                </a:lnTo>
                <a:lnTo>
                  <a:pt x="804850" y="770961"/>
                </a:lnTo>
                <a:cubicBezTo>
                  <a:pt x="797015" y="763317"/>
                  <a:pt x="786206" y="758574"/>
                  <a:pt x="774311" y="758574"/>
                </a:cubicBezTo>
                <a:cubicBezTo>
                  <a:pt x="769025" y="758574"/>
                  <a:pt x="763738" y="759495"/>
                  <a:pt x="758640" y="761337"/>
                </a:cubicBezTo>
                <a:cubicBezTo>
                  <a:pt x="755620" y="762442"/>
                  <a:pt x="752221" y="762074"/>
                  <a:pt x="749578" y="760232"/>
                </a:cubicBezTo>
                <a:cubicBezTo>
                  <a:pt x="746935" y="758390"/>
                  <a:pt x="745613" y="755258"/>
                  <a:pt x="745802" y="752127"/>
                </a:cubicBezTo>
                <a:cubicBezTo>
                  <a:pt x="745802" y="743470"/>
                  <a:pt x="738250" y="736286"/>
                  <a:pt x="729187" y="736286"/>
                </a:cubicBezTo>
                <a:cubicBezTo>
                  <a:pt x="726355" y="736286"/>
                  <a:pt x="723523" y="737023"/>
                  <a:pt x="721069" y="738312"/>
                </a:cubicBezTo>
                <a:cubicBezTo>
                  <a:pt x="718614" y="739601"/>
                  <a:pt x="715782" y="739970"/>
                  <a:pt x="713328" y="739049"/>
                </a:cubicBezTo>
                <a:cubicBezTo>
                  <a:pt x="710684" y="738128"/>
                  <a:pt x="708608" y="736286"/>
                  <a:pt x="707664" y="733707"/>
                </a:cubicBezTo>
                <a:cubicBezTo>
                  <a:pt x="701433" y="718603"/>
                  <a:pt x="686706" y="708840"/>
                  <a:pt x="669903" y="708840"/>
                </a:cubicBezTo>
                <a:cubicBezTo>
                  <a:pt x="657820" y="708840"/>
                  <a:pt x="646303" y="713998"/>
                  <a:pt x="638562" y="723208"/>
                </a:cubicBezTo>
                <a:cubicBezTo>
                  <a:pt x="635352" y="726892"/>
                  <a:pt x="629877" y="727629"/>
                  <a:pt x="625912" y="724866"/>
                </a:cubicBezTo>
                <a:cubicBezTo>
                  <a:pt x="618549" y="719892"/>
                  <a:pt x="610052" y="717129"/>
                  <a:pt x="600990" y="717129"/>
                </a:cubicBezTo>
                <a:cubicBezTo>
                  <a:pt x="577201" y="717129"/>
                  <a:pt x="557943" y="736102"/>
                  <a:pt x="557943" y="759311"/>
                </a:cubicBezTo>
                <a:cubicBezTo>
                  <a:pt x="557943" y="763547"/>
                  <a:pt x="554922" y="768152"/>
                  <a:pt x="550579" y="769073"/>
                </a:cubicBezTo>
                <a:cubicBezTo>
                  <a:pt x="541895" y="771007"/>
                  <a:pt x="534531" y="775751"/>
                  <a:pt x="529339" y="782198"/>
                </a:cubicBezTo>
                <a:lnTo>
                  <a:pt x="523475" y="798868"/>
                </a:lnTo>
                <a:lnTo>
                  <a:pt x="504247" y="798868"/>
                </a:lnTo>
                <a:lnTo>
                  <a:pt x="512299" y="773632"/>
                </a:lnTo>
                <a:cubicBezTo>
                  <a:pt x="518813" y="764514"/>
                  <a:pt x="528112" y="757377"/>
                  <a:pt x="539251" y="753416"/>
                </a:cubicBezTo>
                <a:cubicBezTo>
                  <a:pt x="542650" y="722655"/>
                  <a:pt x="569082" y="699078"/>
                  <a:pt x="600801" y="699078"/>
                </a:cubicBezTo>
                <a:cubicBezTo>
                  <a:pt x="610996" y="699078"/>
                  <a:pt x="620814" y="701472"/>
                  <a:pt x="629499" y="705893"/>
                </a:cubicBezTo>
                <a:cubicBezTo>
                  <a:pt x="640450" y="696131"/>
                  <a:pt x="654610" y="690789"/>
                  <a:pt x="669525" y="690789"/>
                </a:cubicBezTo>
                <a:close/>
                <a:moveTo>
                  <a:pt x="391640" y="582665"/>
                </a:moveTo>
                <a:cubicBezTo>
                  <a:pt x="377480" y="582665"/>
                  <a:pt x="365963" y="593901"/>
                  <a:pt x="365963" y="607716"/>
                </a:cubicBezTo>
                <a:cubicBezTo>
                  <a:pt x="365963" y="610847"/>
                  <a:pt x="364264" y="614163"/>
                  <a:pt x="361621" y="615820"/>
                </a:cubicBezTo>
                <a:cubicBezTo>
                  <a:pt x="358977" y="617478"/>
                  <a:pt x="355579" y="618031"/>
                  <a:pt x="352558" y="616741"/>
                </a:cubicBezTo>
                <a:cubicBezTo>
                  <a:pt x="349348" y="615268"/>
                  <a:pt x="345761" y="614531"/>
                  <a:pt x="342174" y="614531"/>
                </a:cubicBezTo>
                <a:cubicBezTo>
                  <a:pt x="328580" y="614531"/>
                  <a:pt x="317441" y="624846"/>
                  <a:pt x="316497" y="637924"/>
                </a:cubicBezTo>
                <a:cubicBezTo>
                  <a:pt x="316308" y="641792"/>
                  <a:pt x="313476" y="645108"/>
                  <a:pt x="309700" y="646213"/>
                </a:cubicBezTo>
                <a:cubicBezTo>
                  <a:pt x="300260" y="648976"/>
                  <a:pt x="293652" y="657633"/>
                  <a:pt x="293652" y="667212"/>
                </a:cubicBezTo>
                <a:cubicBezTo>
                  <a:pt x="293652" y="679369"/>
                  <a:pt x="303658" y="689131"/>
                  <a:pt x="316119" y="689131"/>
                </a:cubicBezTo>
                <a:cubicBezTo>
                  <a:pt x="316497" y="689131"/>
                  <a:pt x="317629" y="689131"/>
                  <a:pt x="318574" y="689131"/>
                </a:cubicBezTo>
                <a:lnTo>
                  <a:pt x="318762" y="689315"/>
                </a:lnTo>
                <a:cubicBezTo>
                  <a:pt x="318762" y="689315"/>
                  <a:pt x="319518" y="689315"/>
                  <a:pt x="319518" y="689315"/>
                </a:cubicBezTo>
                <a:lnTo>
                  <a:pt x="459421" y="689315"/>
                </a:lnTo>
                <a:cubicBezTo>
                  <a:pt x="473958" y="689315"/>
                  <a:pt x="485475" y="678079"/>
                  <a:pt x="485475" y="664265"/>
                </a:cubicBezTo>
                <a:cubicBezTo>
                  <a:pt x="485475" y="650450"/>
                  <a:pt x="473958" y="639214"/>
                  <a:pt x="459798" y="639214"/>
                </a:cubicBezTo>
                <a:lnTo>
                  <a:pt x="459798" y="630004"/>
                </a:lnTo>
                <a:lnTo>
                  <a:pt x="458477" y="639214"/>
                </a:lnTo>
                <a:cubicBezTo>
                  <a:pt x="453379" y="639766"/>
                  <a:pt x="448848" y="635714"/>
                  <a:pt x="448470" y="630741"/>
                </a:cubicBezTo>
                <a:cubicBezTo>
                  <a:pt x="447715" y="620425"/>
                  <a:pt x="437708" y="612689"/>
                  <a:pt x="427513" y="613794"/>
                </a:cubicBezTo>
                <a:cubicBezTo>
                  <a:pt x="425058" y="614163"/>
                  <a:pt x="422415" y="613242"/>
                  <a:pt x="420527" y="611768"/>
                </a:cubicBezTo>
                <a:cubicBezTo>
                  <a:pt x="418639" y="610295"/>
                  <a:pt x="417318" y="607900"/>
                  <a:pt x="417129" y="605505"/>
                </a:cubicBezTo>
                <a:cubicBezTo>
                  <a:pt x="415996" y="592796"/>
                  <a:pt x="404668" y="582665"/>
                  <a:pt x="391640" y="582665"/>
                </a:cubicBezTo>
                <a:close/>
                <a:moveTo>
                  <a:pt x="391640" y="564245"/>
                </a:moveTo>
                <a:cubicBezTo>
                  <a:pt x="412220" y="564245"/>
                  <a:pt x="429023" y="577139"/>
                  <a:pt x="434499" y="595559"/>
                </a:cubicBezTo>
                <a:cubicBezTo>
                  <a:pt x="449225" y="597401"/>
                  <a:pt x="461497" y="607532"/>
                  <a:pt x="465840" y="621162"/>
                </a:cubicBezTo>
                <a:cubicBezTo>
                  <a:pt x="487552" y="624109"/>
                  <a:pt x="504356" y="642345"/>
                  <a:pt x="504356" y="664265"/>
                </a:cubicBezTo>
                <a:cubicBezTo>
                  <a:pt x="504356" y="688210"/>
                  <a:pt x="484343" y="707735"/>
                  <a:pt x="459798" y="707735"/>
                </a:cubicBezTo>
                <a:lnTo>
                  <a:pt x="320462" y="707735"/>
                </a:lnTo>
                <a:cubicBezTo>
                  <a:pt x="320462" y="707735"/>
                  <a:pt x="318007" y="707735"/>
                  <a:pt x="317818" y="707735"/>
                </a:cubicBezTo>
                <a:cubicBezTo>
                  <a:pt x="318385" y="707735"/>
                  <a:pt x="317252" y="707735"/>
                  <a:pt x="316308" y="707735"/>
                </a:cubicBezTo>
                <a:cubicBezTo>
                  <a:pt x="293463" y="707735"/>
                  <a:pt x="274960" y="689684"/>
                  <a:pt x="274960" y="667396"/>
                </a:cubicBezTo>
                <a:cubicBezTo>
                  <a:pt x="274960" y="651739"/>
                  <a:pt x="284400" y="637556"/>
                  <a:pt x="298560" y="630925"/>
                </a:cubicBezTo>
                <a:cubicBezTo>
                  <a:pt x="302714" y="611031"/>
                  <a:pt x="320839" y="596295"/>
                  <a:pt x="342174" y="596295"/>
                </a:cubicBezTo>
                <a:cubicBezTo>
                  <a:pt x="344251" y="596295"/>
                  <a:pt x="346516" y="596295"/>
                  <a:pt x="348593" y="596664"/>
                </a:cubicBezTo>
                <a:cubicBezTo>
                  <a:pt x="353691" y="577876"/>
                  <a:pt x="371061" y="564245"/>
                  <a:pt x="391640" y="564245"/>
                </a:cubicBezTo>
                <a:close/>
                <a:moveTo>
                  <a:pt x="1278659" y="562837"/>
                </a:moveTo>
                <a:cubicBezTo>
                  <a:pt x="1299393" y="562837"/>
                  <a:pt x="1319574" y="570659"/>
                  <a:pt x="1334505" y="584415"/>
                </a:cubicBezTo>
                <a:cubicBezTo>
                  <a:pt x="1348604" y="573626"/>
                  <a:pt x="1366298" y="567693"/>
                  <a:pt x="1384544" y="567693"/>
                </a:cubicBezTo>
                <a:cubicBezTo>
                  <a:pt x="1404312" y="567693"/>
                  <a:pt x="1422489" y="574504"/>
                  <a:pt x="1436624" y="585899"/>
                </a:cubicBezTo>
                <a:lnTo>
                  <a:pt x="1461754" y="627198"/>
                </a:lnTo>
                <a:lnTo>
                  <a:pt x="1455520" y="658076"/>
                </a:lnTo>
                <a:lnTo>
                  <a:pt x="1454490" y="657780"/>
                </a:lnTo>
                <a:cubicBezTo>
                  <a:pt x="1447026" y="657780"/>
                  <a:pt x="1438179" y="652116"/>
                  <a:pt x="1437902" y="644833"/>
                </a:cubicBezTo>
                <a:cubicBezTo>
                  <a:pt x="1436797" y="616511"/>
                  <a:pt x="1413021" y="594394"/>
                  <a:pt x="1383992" y="594394"/>
                </a:cubicBezTo>
                <a:cubicBezTo>
                  <a:pt x="1368510" y="594394"/>
                  <a:pt x="1353580" y="600868"/>
                  <a:pt x="1343350" y="612465"/>
                </a:cubicBezTo>
                <a:cubicBezTo>
                  <a:pt x="1340586" y="615434"/>
                  <a:pt x="1336439" y="617321"/>
                  <a:pt x="1332292" y="617052"/>
                </a:cubicBezTo>
                <a:cubicBezTo>
                  <a:pt x="1328145" y="617052"/>
                  <a:pt x="1324275" y="614893"/>
                  <a:pt x="1321787" y="611388"/>
                </a:cubicBezTo>
                <a:cubicBezTo>
                  <a:pt x="1311557" y="597901"/>
                  <a:pt x="1295246" y="589540"/>
                  <a:pt x="1278105" y="589540"/>
                </a:cubicBezTo>
                <a:cubicBezTo>
                  <a:pt x="1253224" y="589540"/>
                  <a:pt x="1231659" y="605993"/>
                  <a:pt x="1225853" y="629728"/>
                </a:cubicBezTo>
                <a:cubicBezTo>
                  <a:pt x="1224471" y="635392"/>
                  <a:pt x="1219218" y="639707"/>
                  <a:pt x="1213135" y="639978"/>
                </a:cubicBezTo>
                <a:cubicBezTo>
                  <a:pt x="1211476" y="639978"/>
                  <a:pt x="1209819" y="639978"/>
                  <a:pt x="1208436" y="640517"/>
                </a:cubicBezTo>
                <a:cubicBezTo>
                  <a:pt x="1205395" y="641056"/>
                  <a:pt x="1202354" y="640517"/>
                  <a:pt x="1199866" y="638899"/>
                </a:cubicBezTo>
                <a:cubicBezTo>
                  <a:pt x="1187700" y="631887"/>
                  <a:pt x="1173600" y="628110"/>
                  <a:pt x="1159225" y="628110"/>
                </a:cubicBezTo>
                <a:cubicBezTo>
                  <a:pt x="1123284" y="628110"/>
                  <a:pt x="1091214" y="651845"/>
                  <a:pt x="1081261" y="685561"/>
                </a:cubicBezTo>
                <a:cubicBezTo>
                  <a:pt x="1079602" y="691225"/>
                  <a:pt x="1074350" y="695271"/>
                  <a:pt x="1067992" y="695271"/>
                </a:cubicBezTo>
                <a:cubicBezTo>
                  <a:pt x="1023756" y="695811"/>
                  <a:pt x="988093" y="731145"/>
                  <a:pt x="988093" y="774300"/>
                </a:cubicBezTo>
                <a:lnTo>
                  <a:pt x="997276" y="798868"/>
                </a:lnTo>
                <a:lnTo>
                  <a:pt x="965144" y="798868"/>
                </a:lnTo>
                <a:lnTo>
                  <a:pt x="960722" y="774569"/>
                </a:lnTo>
                <a:cubicBezTo>
                  <a:pt x="960722" y="722243"/>
                  <a:pt x="1003574" y="674772"/>
                  <a:pt x="1058039" y="669108"/>
                </a:cubicBezTo>
                <a:cubicBezTo>
                  <a:pt x="1074073" y="628649"/>
                  <a:pt x="1114438" y="601407"/>
                  <a:pt x="1159501" y="601407"/>
                </a:cubicBezTo>
                <a:cubicBezTo>
                  <a:pt x="1174707" y="601407"/>
                  <a:pt x="1189913" y="604645"/>
                  <a:pt x="1203736" y="610578"/>
                </a:cubicBezTo>
                <a:cubicBezTo>
                  <a:pt x="1216453" y="581718"/>
                  <a:pt x="1245482" y="562837"/>
                  <a:pt x="1278659" y="562837"/>
                </a:cubicBezTo>
                <a:close/>
                <a:moveTo>
                  <a:pt x="780228" y="393277"/>
                </a:moveTo>
                <a:cubicBezTo>
                  <a:pt x="749265" y="393277"/>
                  <a:pt x="723776" y="417775"/>
                  <a:pt x="723210" y="447800"/>
                </a:cubicBezTo>
                <a:cubicBezTo>
                  <a:pt x="723210" y="450747"/>
                  <a:pt x="721699" y="453326"/>
                  <a:pt x="719245" y="455168"/>
                </a:cubicBezTo>
                <a:cubicBezTo>
                  <a:pt x="716790" y="457010"/>
                  <a:pt x="713770" y="457378"/>
                  <a:pt x="710938" y="456457"/>
                </a:cubicBezTo>
                <a:cubicBezTo>
                  <a:pt x="695645" y="451852"/>
                  <a:pt x="678463" y="461799"/>
                  <a:pt x="675443" y="477271"/>
                </a:cubicBezTo>
                <a:cubicBezTo>
                  <a:pt x="674876" y="480218"/>
                  <a:pt x="672799" y="482613"/>
                  <a:pt x="670156" y="483902"/>
                </a:cubicBezTo>
                <a:cubicBezTo>
                  <a:pt x="667324" y="485192"/>
                  <a:pt x="664114" y="485008"/>
                  <a:pt x="661471" y="483534"/>
                </a:cubicBezTo>
                <a:cubicBezTo>
                  <a:pt x="653919" y="479298"/>
                  <a:pt x="645045" y="476903"/>
                  <a:pt x="636172" y="476903"/>
                </a:cubicBezTo>
                <a:cubicBezTo>
                  <a:pt x="608040" y="476903"/>
                  <a:pt x="585195" y="499191"/>
                  <a:pt x="585195" y="526636"/>
                </a:cubicBezTo>
                <a:cubicBezTo>
                  <a:pt x="585195" y="554082"/>
                  <a:pt x="608040" y="576370"/>
                  <a:pt x="636172" y="576370"/>
                </a:cubicBezTo>
                <a:cubicBezTo>
                  <a:pt x="637493" y="576370"/>
                  <a:pt x="638815" y="576370"/>
                  <a:pt x="639948" y="576370"/>
                </a:cubicBezTo>
                <a:lnTo>
                  <a:pt x="640136" y="576370"/>
                </a:lnTo>
                <a:cubicBezTo>
                  <a:pt x="642591" y="576370"/>
                  <a:pt x="643535" y="576370"/>
                  <a:pt x="644290" y="576370"/>
                </a:cubicBezTo>
                <a:lnTo>
                  <a:pt x="907104" y="576370"/>
                </a:lnTo>
                <a:cubicBezTo>
                  <a:pt x="939201" y="576370"/>
                  <a:pt x="964878" y="551503"/>
                  <a:pt x="964878" y="520742"/>
                </a:cubicBezTo>
                <a:cubicBezTo>
                  <a:pt x="964878" y="489981"/>
                  <a:pt x="939389" y="465114"/>
                  <a:pt x="907859" y="465114"/>
                </a:cubicBezTo>
                <a:lnTo>
                  <a:pt x="904650" y="465114"/>
                </a:lnTo>
                <a:cubicBezTo>
                  <a:pt x="899552" y="465851"/>
                  <a:pt x="895209" y="461615"/>
                  <a:pt x="894832" y="456641"/>
                </a:cubicBezTo>
                <a:cubicBezTo>
                  <a:pt x="893133" y="434353"/>
                  <a:pt x="873875" y="416854"/>
                  <a:pt x="850841" y="416854"/>
                </a:cubicBezTo>
                <a:cubicBezTo>
                  <a:pt x="845932" y="416854"/>
                  <a:pt x="841212" y="417591"/>
                  <a:pt x="836680" y="419065"/>
                </a:cubicBezTo>
                <a:cubicBezTo>
                  <a:pt x="832716" y="420354"/>
                  <a:pt x="828562" y="419065"/>
                  <a:pt x="826107" y="415749"/>
                </a:cubicBezTo>
                <a:cubicBezTo>
                  <a:pt x="815157" y="401382"/>
                  <a:pt x="798542" y="393277"/>
                  <a:pt x="780228" y="393277"/>
                </a:cubicBezTo>
                <a:close/>
                <a:moveTo>
                  <a:pt x="780606" y="374673"/>
                </a:moveTo>
                <a:cubicBezTo>
                  <a:pt x="802318" y="374673"/>
                  <a:pt x="823087" y="383883"/>
                  <a:pt x="837436" y="399540"/>
                </a:cubicBezTo>
                <a:cubicBezTo>
                  <a:pt x="841967" y="398619"/>
                  <a:pt x="846687" y="398066"/>
                  <a:pt x="851218" y="398066"/>
                </a:cubicBezTo>
                <a:cubicBezTo>
                  <a:pt x="881049" y="398066"/>
                  <a:pt x="906538" y="418696"/>
                  <a:pt x="912768" y="446510"/>
                </a:cubicBezTo>
                <a:cubicBezTo>
                  <a:pt x="952417" y="448905"/>
                  <a:pt x="984136" y="481139"/>
                  <a:pt x="984136" y="520374"/>
                </a:cubicBezTo>
                <a:cubicBezTo>
                  <a:pt x="984136" y="559608"/>
                  <a:pt x="950151" y="594421"/>
                  <a:pt x="908237" y="594421"/>
                </a:cubicBezTo>
                <a:lnTo>
                  <a:pt x="908048" y="594790"/>
                </a:lnTo>
                <a:lnTo>
                  <a:pt x="644479" y="594790"/>
                </a:lnTo>
                <a:cubicBezTo>
                  <a:pt x="642968" y="594790"/>
                  <a:pt x="641458" y="594790"/>
                  <a:pt x="640136" y="594605"/>
                </a:cubicBezTo>
                <a:cubicBezTo>
                  <a:pt x="640136" y="594605"/>
                  <a:pt x="638248" y="594790"/>
                  <a:pt x="636549" y="594790"/>
                </a:cubicBezTo>
                <a:cubicBezTo>
                  <a:pt x="598033" y="594790"/>
                  <a:pt x="566692" y="564213"/>
                  <a:pt x="566692" y="526636"/>
                </a:cubicBezTo>
                <a:cubicBezTo>
                  <a:pt x="566692" y="489060"/>
                  <a:pt x="598033" y="458483"/>
                  <a:pt x="636549" y="458483"/>
                </a:cubicBezTo>
                <a:cubicBezTo>
                  <a:pt x="644856" y="458483"/>
                  <a:pt x="653164" y="459957"/>
                  <a:pt x="660905" y="462720"/>
                </a:cubicBezTo>
                <a:cubicBezTo>
                  <a:pt x="668834" y="446510"/>
                  <a:pt x="686393" y="435643"/>
                  <a:pt x="705651" y="436748"/>
                </a:cubicBezTo>
                <a:cubicBezTo>
                  <a:pt x="711504" y="401566"/>
                  <a:pt x="743223" y="374673"/>
                  <a:pt x="780606" y="374673"/>
                </a:cubicBezTo>
                <a:close/>
                <a:moveTo>
                  <a:pt x="1233922" y="341517"/>
                </a:moveTo>
                <a:cubicBezTo>
                  <a:pt x="1221839" y="341517"/>
                  <a:pt x="1210322" y="346675"/>
                  <a:pt x="1202581" y="355885"/>
                </a:cubicBezTo>
                <a:cubicBezTo>
                  <a:pt x="1199371" y="359569"/>
                  <a:pt x="1193896" y="360306"/>
                  <a:pt x="1189931" y="357543"/>
                </a:cubicBezTo>
                <a:cubicBezTo>
                  <a:pt x="1182568" y="352569"/>
                  <a:pt x="1174071" y="349806"/>
                  <a:pt x="1165009" y="349806"/>
                </a:cubicBezTo>
                <a:cubicBezTo>
                  <a:pt x="1141220" y="349806"/>
                  <a:pt x="1121962" y="368779"/>
                  <a:pt x="1121962" y="391988"/>
                </a:cubicBezTo>
                <a:cubicBezTo>
                  <a:pt x="1121962" y="396224"/>
                  <a:pt x="1118941" y="400829"/>
                  <a:pt x="1114598" y="401750"/>
                </a:cubicBezTo>
                <a:cubicBezTo>
                  <a:pt x="1097229" y="405618"/>
                  <a:pt x="1085145" y="420723"/>
                  <a:pt x="1085145" y="438221"/>
                </a:cubicBezTo>
                <a:cubicBezTo>
                  <a:pt x="1085145" y="459773"/>
                  <a:pt x="1104403" y="477087"/>
                  <a:pt x="1126304" y="475429"/>
                </a:cubicBezTo>
                <a:lnTo>
                  <a:pt x="1126304" y="475614"/>
                </a:lnTo>
                <a:lnTo>
                  <a:pt x="1129891" y="475614"/>
                </a:lnTo>
                <a:cubicBezTo>
                  <a:pt x="1129891" y="475614"/>
                  <a:pt x="1337952" y="475614"/>
                  <a:pt x="1337952" y="475614"/>
                </a:cubicBezTo>
                <a:cubicBezTo>
                  <a:pt x="1362308" y="475614"/>
                  <a:pt x="1381566" y="456641"/>
                  <a:pt x="1381566" y="433432"/>
                </a:cubicBezTo>
                <a:cubicBezTo>
                  <a:pt x="1381566" y="410223"/>
                  <a:pt x="1362119" y="391251"/>
                  <a:pt x="1338330" y="391251"/>
                </a:cubicBezTo>
                <a:cubicBezTo>
                  <a:pt x="1333044" y="391251"/>
                  <a:pt x="1327757" y="392172"/>
                  <a:pt x="1322659" y="394014"/>
                </a:cubicBezTo>
                <a:cubicBezTo>
                  <a:pt x="1319639" y="395119"/>
                  <a:pt x="1316240" y="394751"/>
                  <a:pt x="1313597" y="392909"/>
                </a:cubicBezTo>
                <a:cubicBezTo>
                  <a:pt x="1310954" y="391067"/>
                  <a:pt x="1309632" y="387935"/>
                  <a:pt x="1309821" y="384804"/>
                </a:cubicBezTo>
                <a:cubicBezTo>
                  <a:pt x="1309821" y="376147"/>
                  <a:pt x="1302269" y="368963"/>
                  <a:pt x="1293206" y="368963"/>
                </a:cubicBezTo>
                <a:cubicBezTo>
                  <a:pt x="1290374" y="368963"/>
                  <a:pt x="1287542" y="369700"/>
                  <a:pt x="1285088" y="370989"/>
                </a:cubicBezTo>
                <a:cubicBezTo>
                  <a:pt x="1282633" y="372278"/>
                  <a:pt x="1279801" y="372647"/>
                  <a:pt x="1277347" y="371726"/>
                </a:cubicBezTo>
                <a:cubicBezTo>
                  <a:pt x="1274703" y="370805"/>
                  <a:pt x="1272627" y="368963"/>
                  <a:pt x="1271683" y="366384"/>
                </a:cubicBezTo>
                <a:cubicBezTo>
                  <a:pt x="1265452" y="351280"/>
                  <a:pt x="1250725" y="341517"/>
                  <a:pt x="1233922" y="341517"/>
                </a:cubicBezTo>
                <a:close/>
                <a:moveTo>
                  <a:pt x="1233544" y="323466"/>
                </a:moveTo>
                <a:cubicBezTo>
                  <a:pt x="1254879" y="323466"/>
                  <a:pt x="1274137" y="334334"/>
                  <a:pt x="1284710" y="351832"/>
                </a:cubicBezTo>
                <a:cubicBezTo>
                  <a:pt x="1302269" y="347780"/>
                  <a:pt x="1320771" y="358279"/>
                  <a:pt x="1326435" y="374305"/>
                </a:cubicBezTo>
                <a:cubicBezTo>
                  <a:pt x="1330212" y="373568"/>
                  <a:pt x="1333988" y="373199"/>
                  <a:pt x="1337952" y="373199"/>
                </a:cubicBezTo>
                <a:cubicBezTo>
                  <a:pt x="1372126" y="373199"/>
                  <a:pt x="1400069" y="400277"/>
                  <a:pt x="1400069" y="433801"/>
                </a:cubicBezTo>
                <a:cubicBezTo>
                  <a:pt x="1400069" y="467325"/>
                  <a:pt x="1372315" y="494402"/>
                  <a:pt x="1337952" y="494402"/>
                </a:cubicBezTo>
                <a:lnTo>
                  <a:pt x="1338330" y="494218"/>
                </a:lnTo>
                <a:lnTo>
                  <a:pt x="1129703" y="494218"/>
                </a:lnTo>
                <a:cubicBezTo>
                  <a:pt x="1128381" y="494218"/>
                  <a:pt x="1127248" y="494218"/>
                  <a:pt x="1125927" y="494218"/>
                </a:cubicBezTo>
                <a:cubicBezTo>
                  <a:pt x="1126115" y="494218"/>
                  <a:pt x="1124794" y="494218"/>
                  <a:pt x="1123283" y="494218"/>
                </a:cubicBezTo>
                <a:cubicBezTo>
                  <a:pt x="1091753" y="494218"/>
                  <a:pt x="1066076" y="469167"/>
                  <a:pt x="1066076" y="438406"/>
                </a:cubicBezTo>
                <a:cubicBezTo>
                  <a:pt x="1066076" y="414644"/>
                  <a:pt x="1080991" y="394014"/>
                  <a:pt x="1103270" y="386093"/>
                </a:cubicBezTo>
                <a:cubicBezTo>
                  <a:pt x="1106669" y="355332"/>
                  <a:pt x="1133101" y="331755"/>
                  <a:pt x="1164820" y="331755"/>
                </a:cubicBezTo>
                <a:cubicBezTo>
                  <a:pt x="1175015" y="331755"/>
                  <a:pt x="1184833" y="334149"/>
                  <a:pt x="1193518" y="338570"/>
                </a:cubicBezTo>
                <a:cubicBezTo>
                  <a:pt x="1204469" y="328808"/>
                  <a:pt x="1218629" y="323466"/>
                  <a:pt x="1233544" y="323466"/>
                </a:cubicBezTo>
                <a:close/>
                <a:moveTo>
                  <a:pt x="244878" y="247776"/>
                </a:moveTo>
                <a:cubicBezTo>
                  <a:pt x="215047" y="247776"/>
                  <a:pt x="188614" y="267301"/>
                  <a:pt x="180307" y="295115"/>
                </a:cubicBezTo>
                <a:cubicBezTo>
                  <a:pt x="178985" y="299536"/>
                  <a:pt x="174454" y="302483"/>
                  <a:pt x="169734" y="301562"/>
                </a:cubicBezTo>
                <a:cubicBezTo>
                  <a:pt x="166147" y="301010"/>
                  <a:pt x="162559" y="300641"/>
                  <a:pt x="158783" y="300641"/>
                </a:cubicBezTo>
                <a:lnTo>
                  <a:pt x="158595" y="301010"/>
                </a:lnTo>
                <a:cubicBezTo>
                  <a:pt x="128575" y="301010"/>
                  <a:pt x="102142" y="320535"/>
                  <a:pt x="94024" y="348717"/>
                </a:cubicBezTo>
                <a:cubicBezTo>
                  <a:pt x="92891" y="352585"/>
                  <a:pt x="89304" y="355348"/>
                  <a:pt x="84961" y="355348"/>
                </a:cubicBezTo>
                <a:cubicBezTo>
                  <a:pt x="48334" y="355716"/>
                  <a:pt x="18691" y="385188"/>
                  <a:pt x="18691" y="420738"/>
                </a:cubicBezTo>
                <a:cubicBezTo>
                  <a:pt x="18691" y="453157"/>
                  <a:pt x="42481" y="480234"/>
                  <a:pt x="75144" y="485392"/>
                </a:cubicBezTo>
                <a:cubicBezTo>
                  <a:pt x="77976" y="485944"/>
                  <a:pt x="80241" y="486129"/>
                  <a:pt x="82696" y="486129"/>
                </a:cubicBezTo>
                <a:lnTo>
                  <a:pt x="433681" y="486129"/>
                </a:lnTo>
                <a:cubicBezTo>
                  <a:pt x="470686" y="486129"/>
                  <a:pt x="500895" y="456841"/>
                  <a:pt x="500895" y="420554"/>
                </a:cubicBezTo>
                <a:cubicBezTo>
                  <a:pt x="500895" y="384267"/>
                  <a:pt x="472197" y="356085"/>
                  <a:pt x="435569" y="355164"/>
                </a:cubicBezTo>
                <a:cubicBezTo>
                  <a:pt x="430282" y="355164"/>
                  <a:pt x="426317" y="350743"/>
                  <a:pt x="426317" y="345770"/>
                </a:cubicBezTo>
                <a:lnTo>
                  <a:pt x="426317" y="343744"/>
                </a:lnTo>
                <a:cubicBezTo>
                  <a:pt x="426317" y="307641"/>
                  <a:pt x="396298" y="278169"/>
                  <a:pt x="359292" y="278169"/>
                </a:cubicBezTo>
                <a:cubicBezTo>
                  <a:pt x="345321" y="278169"/>
                  <a:pt x="331727" y="282406"/>
                  <a:pt x="320399" y="290326"/>
                </a:cubicBezTo>
                <a:cubicBezTo>
                  <a:pt x="318133" y="291984"/>
                  <a:pt x="315112" y="292352"/>
                  <a:pt x="312469" y="291800"/>
                </a:cubicBezTo>
                <a:cubicBezTo>
                  <a:pt x="309826" y="291063"/>
                  <a:pt x="307560" y="289221"/>
                  <a:pt x="306239" y="286642"/>
                </a:cubicBezTo>
                <a:cubicBezTo>
                  <a:pt x="295477" y="263065"/>
                  <a:pt x="271310" y="247776"/>
                  <a:pt x="244878" y="247776"/>
                </a:cubicBezTo>
                <a:close/>
                <a:moveTo>
                  <a:pt x="244878" y="229725"/>
                </a:moveTo>
                <a:cubicBezTo>
                  <a:pt x="275275" y="229725"/>
                  <a:pt x="303029" y="245382"/>
                  <a:pt x="318511" y="270249"/>
                </a:cubicBezTo>
                <a:cubicBezTo>
                  <a:pt x="330972" y="263617"/>
                  <a:pt x="344943" y="260302"/>
                  <a:pt x="359292" y="260302"/>
                </a:cubicBezTo>
                <a:cubicBezTo>
                  <a:pt x="404605" y="260302"/>
                  <a:pt x="441799" y="294563"/>
                  <a:pt x="445009" y="337849"/>
                </a:cubicBezTo>
                <a:cubicBezTo>
                  <a:pt x="487678" y="343191"/>
                  <a:pt x="519775" y="378189"/>
                  <a:pt x="519775" y="421107"/>
                </a:cubicBezTo>
                <a:cubicBezTo>
                  <a:pt x="519775" y="467340"/>
                  <a:pt x="481259" y="505101"/>
                  <a:pt x="433681" y="505101"/>
                </a:cubicBezTo>
                <a:lnTo>
                  <a:pt x="433681" y="504917"/>
                </a:lnTo>
                <a:lnTo>
                  <a:pt x="431415" y="504917"/>
                </a:lnTo>
                <a:cubicBezTo>
                  <a:pt x="431415" y="504917"/>
                  <a:pt x="82696" y="504917"/>
                  <a:pt x="82696" y="504917"/>
                </a:cubicBezTo>
                <a:cubicBezTo>
                  <a:pt x="78920" y="504917"/>
                  <a:pt x="75332" y="504548"/>
                  <a:pt x="71745" y="503812"/>
                </a:cubicBezTo>
                <a:cubicBezTo>
                  <a:pt x="30397" y="497365"/>
                  <a:pt x="0" y="462551"/>
                  <a:pt x="0" y="421107"/>
                </a:cubicBezTo>
                <a:cubicBezTo>
                  <a:pt x="0" y="377636"/>
                  <a:pt x="34551" y="341533"/>
                  <a:pt x="78164" y="337481"/>
                </a:cubicBezTo>
                <a:cubicBezTo>
                  <a:pt x="91192" y="303036"/>
                  <a:pt x="127442" y="280564"/>
                  <a:pt x="164825" y="282958"/>
                </a:cubicBezTo>
                <a:cubicBezTo>
                  <a:pt x="177664" y="251276"/>
                  <a:pt x="209383" y="229725"/>
                  <a:pt x="244878" y="229725"/>
                </a:cubicBezTo>
                <a:close/>
                <a:moveTo>
                  <a:pt x="637493" y="137058"/>
                </a:moveTo>
                <a:cubicBezTo>
                  <a:pt x="623333" y="137058"/>
                  <a:pt x="611816" y="148294"/>
                  <a:pt x="611816" y="162109"/>
                </a:cubicBezTo>
                <a:cubicBezTo>
                  <a:pt x="611816" y="165240"/>
                  <a:pt x="610117" y="168556"/>
                  <a:pt x="607474" y="170213"/>
                </a:cubicBezTo>
                <a:cubicBezTo>
                  <a:pt x="604830" y="171871"/>
                  <a:pt x="601432" y="172424"/>
                  <a:pt x="598411" y="171134"/>
                </a:cubicBezTo>
                <a:cubicBezTo>
                  <a:pt x="595201" y="169661"/>
                  <a:pt x="591614" y="168924"/>
                  <a:pt x="588027" y="168924"/>
                </a:cubicBezTo>
                <a:cubicBezTo>
                  <a:pt x="574433" y="168924"/>
                  <a:pt x="563294" y="179239"/>
                  <a:pt x="562350" y="192317"/>
                </a:cubicBezTo>
                <a:cubicBezTo>
                  <a:pt x="562161" y="196185"/>
                  <a:pt x="559329" y="199501"/>
                  <a:pt x="555553" y="200606"/>
                </a:cubicBezTo>
                <a:cubicBezTo>
                  <a:pt x="546113" y="203369"/>
                  <a:pt x="539505" y="212026"/>
                  <a:pt x="539505" y="221605"/>
                </a:cubicBezTo>
                <a:cubicBezTo>
                  <a:pt x="539505" y="233762"/>
                  <a:pt x="549511" y="243524"/>
                  <a:pt x="561972" y="243524"/>
                </a:cubicBezTo>
                <a:cubicBezTo>
                  <a:pt x="562350" y="243524"/>
                  <a:pt x="563482" y="243524"/>
                  <a:pt x="564427" y="243524"/>
                </a:cubicBezTo>
                <a:lnTo>
                  <a:pt x="564615" y="243708"/>
                </a:lnTo>
                <a:cubicBezTo>
                  <a:pt x="564615" y="243708"/>
                  <a:pt x="565371" y="243708"/>
                  <a:pt x="565371" y="243708"/>
                </a:cubicBezTo>
                <a:lnTo>
                  <a:pt x="705274" y="243708"/>
                </a:lnTo>
                <a:cubicBezTo>
                  <a:pt x="719811" y="243708"/>
                  <a:pt x="731328" y="232472"/>
                  <a:pt x="731328" y="218658"/>
                </a:cubicBezTo>
                <a:cubicBezTo>
                  <a:pt x="731328" y="204843"/>
                  <a:pt x="719811" y="193607"/>
                  <a:pt x="705651" y="193607"/>
                </a:cubicBezTo>
                <a:lnTo>
                  <a:pt x="705651" y="184397"/>
                </a:lnTo>
                <a:lnTo>
                  <a:pt x="704330" y="193607"/>
                </a:lnTo>
                <a:cubicBezTo>
                  <a:pt x="699232" y="194159"/>
                  <a:pt x="694701" y="190107"/>
                  <a:pt x="694323" y="185134"/>
                </a:cubicBezTo>
                <a:cubicBezTo>
                  <a:pt x="693568" y="174818"/>
                  <a:pt x="683561" y="167082"/>
                  <a:pt x="673366" y="168187"/>
                </a:cubicBezTo>
                <a:cubicBezTo>
                  <a:pt x="670911" y="168556"/>
                  <a:pt x="668268" y="167635"/>
                  <a:pt x="666380" y="166161"/>
                </a:cubicBezTo>
                <a:cubicBezTo>
                  <a:pt x="664492" y="164688"/>
                  <a:pt x="663171" y="162293"/>
                  <a:pt x="662982" y="159898"/>
                </a:cubicBezTo>
                <a:cubicBezTo>
                  <a:pt x="661849" y="147189"/>
                  <a:pt x="650521" y="137058"/>
                  <a:pt x="637493" y="137058"/>
                </a:cubicBezTo>
                <a:close/>
                <a:moveTo>
                  <a:pt x="964688" y="120848"/>
                </a:moveTo>
                <a:cubicBezTo>
                  <a:pt x="946751" y="120848"/>
                  <a:pt x="930703" y="133926"/>
                  <a:pt x="924850" y="153635"/>
                </a:cubicBezTo>
                <a:cubicBezTo>
                  <a:pt x="924095" y="156214"/>
                  <a:pt x="922207" y="158240"/>
                  <a:pt x="919753" y="159345"/>
                </a:cubicBezTo>
                <a:cubicBezTo>
                  <a:pt x="917298" y="160451"/>
                  <a:pt x="914466" y="160451"/>
                  <a:pt x="911823" y="159345"/>
                </a:cubicBezTo>
                <a:cubicBezTo>
                  <a:pt x="899740" y="153819"/>
                  <a:pt x="885390" y="161187"/>
                  <a:pt x="880293" y="175186"/>
                </a:cubicBezTo>
                <a:cubicBezTo>
                  <a:pt x="879160" y="178134"/>
                  <a:pt x="876706" y="180344"/>
                  <a:pt x="873496" y="181081"/>
                </a:cubicBezTo>
                <a:cubicBezTo>
                  <a:pt x="853672" y="185502"/>
                  <a:pt x="839511" y="205579"/>
                  <a:pt x="839511" y="228972"/>
                </a:cubicBezTo>
                <a:cubicBezTo>
                  <a:pt x="839511" y="255865"/>
                  <a:pt x="858392" y="277785"/>
                  <a:pt x="881614" y="277785"/>
                </a:cubicBezTo>
                <a:lnTo>
                  <a:pt x="883691" y="277785"/>
                </a:lnTo>
                <a:lnTo>
                  <a:pt x="883880" y="277601"/>
                </a:lnTo>
                <a:cubicBezTo>
                  <a:pt x="883880" y="277601"/>
                  <a:pt x="886146" y="277601"/>
                  <a:pt x="886334" y="277601"/>
                </a:cubicBezTo>
                <a:lnTo>
                  <a:pt x="1057012" y="277601"/>
                </a:lnTo>
                <a:cubicBezTo>
                  <a:pt x="1059467" y="277601"/>
                  <a:pt x="1061921" y="276864"/>
                  <a:pt x="1064376" y="275759"/>
                </a:cubicBezTo>
                <a:cubicBezTo>
                  <a:pt x="1075326" y="271154"/>
                  <a:pt x="1081934" y="260102"/>
                  <a:pt x="1081934" y="247760"/>
                </a:cubicBezTo>
                <a:cubicBezTo>
                  <a:pt x="1081934" y="231919"/>
                  <a:pt x="1070984" y="218841"/>
                  <a:pt x="1057579" y="218657"/>
                </a:cubicBezTo>
                <a:cubicBezTo>
                  <a:pt x="1052481" y="218657"/>
                  <a:pt x="1048328" y="214421"/>
                  <a:pt x="1048328" y="209447"/>
                </a:cubicBezTo>
                <a:cubicBezTo>
                  <a:pt x="1048328" y="190475"/>
                  <a:pt x="1033412" y="176476"/>
                  <a:pt x="1018497" y="180160"/>
                </a:cubicBezTo>
                <a:cubicBezTo>
                  <a:pt x="1015665" y="180897"/>
                  <a:pt x="1012644" y="180160"/>
                  <a:pt x="1010189" y="178318"/>
                </a:cubicBezTo>
                <a:cubicBezTo>
                  <a:pt x="1007924" y="176476"/>
                  <a:pt x="1006602" y="173713"/>
                  <a:pt x="1006791" y="170766"/>
                </a:cubicBezTo>
                <a:cubicBezTo>
                  <a:pt x="1006791" y="142583"/>
                  <a:pt x="987911" y="120848"/>
                  <a:pt x="964688" y="120848"/>
                </a:cubicBezTo>
                <a:close/>
                <a:moveTo>
                  <a:pt x="637493" y="118638"/>
                </a:moveTo>
                <a:cubicBezTo>
                  <a:pt x="658073" y="118638"/>
                  <a:pt x="674876" y="131532"/>
                  <a:pt x="680352" y="149952"/>
                </a:cubicBezTo>
                <a:cubicBezTo>
                  <a:pt x="695078" y="151794"/>
                  <a:pt x="707350" y="161925"/>
                  <a:pt x="711693" y="175555"/>
                </a:cubicBezTo>
                <a:cubicBezTo>
                  <a:pt x="733405" y="178502"/>
                  <a:pt x="750209" y="196738"/>
                  <a:pt x="750209" y="218658"/>
                </a:cubicBezTo>
                <a:cubicBezTo>
                  <a:pt x="750209" y="242603"/>
                  <a:pt x="730196" y="262128"/>
                  <a:pt x="705651" y="262128"/>
                </a:cubicBezTo>
                <a:lnTo>
                  <a:pt x="566315" y="262128"/>
                </a:lnTo>
                <a:cubicBezTo>
                  <a:pt x="566315" y="262128"/>
                  <a:pt x="563860" y="262128"/>
                  <a:pt x="563671" y="262128"/>
                </a:cubicBezTo>
                <a:cubicBezTo>
                  <a:pt x="564238" y="262128"/>
                  <a:pt x="563105" y="262128"/>
                  <a:pt x="562161" y="262128"/>
                </a:cubicBezTo>
                <a:cubicBezTo>
                  <a:pt x="539316" y="262128"/>
                  <a:pt x="520813" y="244077"/>
                  <a:pt x="520813" y="221789"/>
                </a:cubicBezTo>
                <a:cubicBezTo>
                  <a:pt x="520813" y="206132"/>
                  <a:pt x="530253" y="191949"/>
                  <a:pt x="544413" y="185318"/>
                </a:cubicBezTo>
                <a:cubicBezTo>
                  <a:pt x="548567" y="165424"/>
                  <a:pt x="566692" y="150688"/>
                  <a:pt x="588027" y="150688"/>
                </a:cubicBezTo>
                <a:cubicBezTo>
                  <a:pt x="590104" y="150688"/>
                  <a:pt x="592369" y="150688"/>
                  <a:pt x="594446" y="151057"/>
                </a:cubicBezTo>
                <a:cubicBezTo>
                  <a:pt x="599544" y="132269"/>
                  <a:pt x="616914" y="118638"/>
                  <a:pt x="637493" y="118638"/>
                </a:cubicBezTo>
                <a:close/>
                <a:moveTo>
                  <a:pt x="964688" y="102244"/>
                </a:moveTo>
                <a:cubicBezTo>
                  <a:pt x="995651" y="102244"/>
                  <a:pt x="1021517" y="127848"/>
                  <a:pt x="1025294" y="161003"/>
                </a:cubicBezTo>
                <a:cubicBezTo>
                  <a:pt x="1046439" y="161740"/>
                  <a:pt x="1063621" y="179055"/>
                  <a:pt x="1066830" y="201158"/>
                </a:cubicBezTo>
                <a:cubicBezTo>
                  <a:pt x="1086277" y="205947"/>
                  <a:pt x="1100815" y="225104"/>
                  <a:pt x="1100815" y="247576"/>
                </a:cubicBezTo>
                <a:cubicBezTo>
                  <a:pt x="1100815" y="267285"/>
                  <a:pt x="1089487" y="285153"/>
                  <a:pt x="1072683" y="292152"/>
                </a:cubicBezTo>
                <a:cubicBezTo>
                  <a:pt x="1068529" y="294547"/>
                  <a:pt x="1062865" y="296020"/>
                  <a:pt x="1057012" y="296020"/>
                </a:cubicBezTo>
                <a:lnTo>
                  <a:pt x="886334" y="296020"/>
                </a:lnTo>
                <a:cubicBezTo>
                  <a:pt x="886334" y="296020"/>
                  <a:pt x="884446" y="296020"/>
                  <a:pt x="883502" y="296020"/>
                </a:cubicBezTo>
                <a:cubicBezTo>
                  <a:pt x="883880" y="296020"/>
                  <a:pt x="882747" y="296020"/>
                  <a:pt x="881614" y="296020"/>
                </a:cubicBezTo>
                <a:cubicBezTo>
                  <a:pt x="848007" y="296020"/>
                  <a:pt x="820631" y="265812"/>
                  <a:pt x="820631" y="228788"/>
                </a:cubicBezTo>
                <a:cubicBezTo>
                  <a:pt x="820631" y="198948"/>
                  <a:pt x="838756" y="172608"/>
                  <a:pt x="864433" y="164319"/>
                </a:cubicBezTo>
                <a:cubicBezTo>
                  <a:pt x="872929" y="146452"/>
                  <a:pt x="891621" y="136321"/>
                  <a:pt x="909935" y="139452"/>
                </a:cubicBezTo>
                <a:cubicBezTo>
                  <a:pt x="920130" y="116796"/>
                  <a:pt x="941087" y="102244"/>
                  <a:pt x="964688" y="102244"/>
                </a:cubicBezTo>
                <a:close/>
                <a:moveTo>
                  <a:pt x="1420125" y="66015"/>
                </a:moveTo>
                <a:lnTo>
                  <a:pt x="1431703" y="83188"/>
                </a:lnTo>
                <a:lnTo>
                  <a:pt x="1394876" y="95268"/>
                </a:lnTo>
                <a:cubicBezTo>
                  <a:pt x="1383501" y="103672"/>
                  <a:pt x="1374863" y="115599"/>
                  <a:pt x="1370804" y="129690"/>
                </a:cubicBezTo>
                <a:cubicBezTo>
                  <a:pt x="1369671" y="133558"/>
                  <a:pt x="1366084" y="136321"/>
                  <a:pt x="1361741" y="136321"/>
                </a:cubicBezTo>
                <a:cubicBezTo>
                  <a:pt x="1325114" y="136689"/>
                  <a:pt x="1295471" y="166161"/>
                  <a:pt x="1295471" y="201711"/>
                </a:cubicBezTo>
                <a:cubicBezTo>
                  <a:pt x="1295471" y="234130"/>
                  <a:pt x="1319261" y="261207"/>
                  <a:pt x="1351924" y="266365"/>
                </a:cubicBezTo>
                <a:cubicBezTo>
                  <a:pt x="1354756" y="266917"/>
                  <a:pt x="1357021" y="267102"/>
                  <a:pt x="1359476" y="267102"/>
                </a:cubicBezTo>
                <a:lnTo>
                  <a:pt x="1463123" y="267102"/>
                </a:lnTo>
                <a:lnTo>
                  <a:pt x="1463123" y="285890"/>
                </a:lnTo>
                <a:lnTo>
                  <a:pt x="1413963" y="285890"/>
                </a:lnTo>
                <a:cubicBezTo>
                  <a:pt x="1381271" y="285890"/>
                  <a:pt x="1359476" y="285890"/>
                  <a:pt x="1359476" y="285890"/>
                </a:cubicBezTo>
                <a:cubicBezTo>
                  <a:pt x="1355700" y="285890"/>
                  <a:pt x="1352112" y="285521"/>
                  <a:pt x="1348525" y="284785"/>
                </a:cubicBezTo>
                <a:cubicBezTo>
                  <a:pt x="1307177" y="278338"/>
                  <a:pt x="1276780" y="243524"/>
                  <a:pt x="1276780" y="202080"/>
                </a:cubicBezTo>
                <a:cubicBezTo>
                  <a:pt x="1276780" y="158609"/>
                  <a:pt x="1311331" y="122506"/>
                  <a:pt x="1354944" y="118454"/>
                </a:cubicBezTo>
                <a:cubicBezTo>
                  <a:pt x="1364715" y="92620"/>
                  <a:pt x="1387549" y="73521"/>
                  <a:pt x="1414125" y="66597"/>
                </a:cubicBezTo>
                <a:close/>
                <a:moveTo>
                  <a:pt x="1242669" y="0"/>
                </a:moveTo>
                <a:lnTo>
                  <a:pt x="1250592" y="0"/>
                </a:lnTo>
                <a:lnTo>
                  <a:pt x="1249593" y="6093"/>
                </a:lnTo>
                <a:close/>
                <a:moveTo>
                  <a:pt x="1087548" y="0"/>
                </a:moveTo>
                <a:lnTo>
                  <a:pt x="1110334" y="0"/>
                </a:lnTo>
                <a:lnTo>
                  <a:pt x="1107991" y="4804"/>
                </a:lnTo>
                <a:cubicBezTo>
                  <a:pt x="1107802" y="8672"/>
                  <a:pt x="1104970" y="11988"/>
                  <a:pt x="1101194" y="13093"/>
                </a:cubicBezTo>
                <a:cubicBezTo>
                  <a:pt x="1091753" y="15856"/>
                  <a:pt x="1085145" y="24513"/>
                  <a:pt x="1085145" y="34092"/>
                </a:cubicBezTo>
                <a:cubicBezTo>
                  <a:pt x="1085145" y="46249"/>
                  <a:pt x="1095152" y="56011"/>
                  <a:pt x="1107613" y="56011"/>
                </a:cubicBezTo>
                <a:cubicBezTo>
                  <a:pt x="1107991" y="56011"/>
                  <a:pt x="1108935" y="56011"/>
                  <a:pt x="1109879" y="56011"/>
                </a:cubicBezTo>
                <a:lnTo>
                  <a:pt x="1109690" y="56195"/>
                </a:lnTo>
                <a:cubicBezTo>
                  <a:pt x="1109690" y="56195"/>
                  <a:pt x="1110634" y="56195"/>
                  <a:pt x="1111011" y="56195"/>
                </a:cubicBezTo>
                <a:lnTo>
                  <a:pt x="1250726" y="56195"/>
                </a:lnTo>
                <a:cubicBezTo>
                  <a:pt x="1265263" y="56195"/>
                  <a:pt x="1276780" y="44959"/>
                  <a:pt x="1276780" y="31144"/>
                </a:cubicBezTo>
                <a:cubicBezTo>
                  <a:pt x="1276780" y="17329"/>
                  <a:pt x="1265263" y="6093"/>
                  <a:pt x="1251103" y="6093"/>
                </a:cubicBezTo>
                <a:lnTo>
                  <a:pt x="1251103" y="0"/>
                </a:lnTo>
                <a:lnTo>
                  <a:pt x="1279492" y="0"/>
                </a:lnTo>
                <a:lnTo>
                  <a:pt x="1284545" y="2663"/>
                </a:lnTo>
                <a:cubicBezTo>
                  <a:pt x="1291460" y="10330"/>
                  <a:pt x="1295661" y="20369"/>
                  <a:pt x="1295661" y="31329"/>
                </a:cubicBezTo>
                <a:cubicBezTo>
                  <a:pt x="1295661" y="55274"/>
                  <a:pt x="1275648" y="74799"/>
                  <a:pt x="1251103" y="74799"/>
                </a:cubicBezTo>
                <a:lnTo>
                  <a:pt x="1250914" y="74615"/>
                </a:lnTo>
                <a:lnTo>
                  <a:pt x="1111767" y="74615"/>
                </a:lnTo>
                <a:cubicBezTo>
                  <a:pt x="1111767" y="74615"/>
                  <a:pt x="1110823" y="74615"/>
                  <a:pt x="1110067" y="74615"/>
                </a:cubicBezTo>
                <a:cubicBezTo>
                  <a:pt x="1086467" y="76089"/>
                  <a:pt x="1066265" y="57485"/>
                  <a:pt x="1066265" y="34460"/>
                </a:cubicBezTo>
                <a:cubicBezTo>
                  <a:pt x="1066265" y="26632"/>
                  <a:pt x="1068625" y="19172"/>
                  <a:pt x="1072755" y="12840"/>
                </a:cubicBezTo>
                <a:close/>
                <a:moveTo>
                  <a:pt x="551318" y="0"/>
                </a:moveTo>
                <a:lnTo>
                  <a:pt x="570102" y="0"/>
                </a:lnTo>
                <a:lnTo>
                  <a:pt x="577147" y="18849"/>
                </a:lnTo>
                <a:cubicBezTo>
                  <a:pt x="585383" y="28289"/>
                  <a:pt x="596995" y="34921"/>
                  <a:pt x="610494" y="37039"/>
                </a:cubicBezTo>
                <a:cubicBezTo>
                  <a:pt x="612760" y="37591"/>
                  <a:pt x="614648" y="37775"/>
                  <a:pt x="616536" y="37775"/>
                </a:cubicBezTo>
                <a:lnTo>
                  <a:pt x="913145" y="37775"/>
                </a:lnTo>
                <a:cubicBezTo>
                  <a:pt x="928344" y="37775"/>
                  <a:pt x="942174" y="31743"/>
                  <a:pt x="952204" y="21980"/>
                </a:cubicBezTo>
                <a:lnTo>
                  <a:pt x="961567" y="0"/>
                </a:lnTo>
                <a:lnTo>
                  <a:pt x="980924" y="0"/>
                </a:lnTo>
                <a:lnTo>
                  <a:pt x="965987" y="35173"/>
                </a:lnTo>
                <a:cubicBezTo>
                  <a:pt x="952558" y="48274"/>
                  <a:pt x="934008" y="56379"/>
                  <a:pt x="913523" y="56379"/>
                </a:cubicBezTo>
                <a:lnTo>
                  <a:pt x="913334" y="56195"/>
                </a:lnTo>
                <a:cubicBezTo>
                  <a:pt x="913334" y="56195"/>
                  <a:pt x="911446" y="56195"/>
                  <a:pt x="911257" y="56195"/>
                </a:cubicBezTo>
                <a:lnTo>
                  <a:pt x="616725" y="56195"/>
                </a:lnTo>
                <a:cubicBezTo>
                  <a:pt x="613515" y="56195"/>
                  <a:pt x="610305" y="55827"/>
                  <a:pt x="607096" y="55274"/>
                </a:cubicBezTo>
                <a:cubicBezTo>
                  <a:pt x="589254" y="52511"/>
                  <a:pt x="573819" y="43624"/>
                  <a:pt x="562845" y="30960"/>
                </a:cubicBezTo>
                <a:close/>
              </a:path>
            </a:pathLst>
          </a:custGeom>
          <a:solidFill>
            <a:schemeClr val="accent1"/>
          </a:solidFill>
          <a:ln w="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E374321-CFA0-EED8-10F4-2D081AEEE9D9}"/>
              </a:ext>
            </a:extLst>
          </p:cNvPr>
          <p:cNvSpPr/>
          <p:nvPr userDrawn="1"/>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a:solidFill>
            <a:schemeClr val="tx1">
              <a:alpha val="114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Picture Placeholder 52">
            <a:extLst>
              <a:ext uri="{FF2B5EF4-FFF2-40B4-BE49-F238E27FC236}">
                <a16:creationId xmlns:a16="http://schemas.microsoft.com/office/drawing/2014/main" id="{8EABFD68-04C7-714B-BF4E-5ADF3EAD3180}"/>
              </a:ext>
            </a:extLst>
          </p:cNvPr>
          <p:cNvSpPr>
            <a:spLocks noGrp="1"/>
          </p:cNvSpPr>
          <p:nvPr>
            <p:ph type="pic" sz="quarter" idx="16"/>
          </p:nvPr>
        </p:nvSpPr>
        <p:spPr>
          <a:xfrm>
            <a:off x="2486025" y="547687"/>
            <a:ext cx="9119817" cy="5578475"/>
          </a:xfrm>
          <a:custGeom>
            <a:avLst/>
            <a:gdLst>
              <a:gd name="connsiteX0" fmla="*/ 235876 w 9119817"/>
              <a:gd name="connsiteY0" fmla="*/ 0 h 5578475"/>
              <a:gd name="connsiteX1" fmla="*/ 8883943 w 9119817"/>
              <a:gd name="connsiteY1" fmla="*/ 0 h 5578475"/>
              <a:gd name="connsiteX2" fmla="*/ 8931478 w 9119817"/>
              <a:gd name="connsiteY2" fmla="*/ 4792 h 5578475"/>
              <a:gd name="connsiteX3" fmla="*/ 9119817 w 9119817"/>
              <a:gd name="connsiteY3" fmla="*/ 235876 h 5578475"/>
              <a:gd name="connsiteX4" fmla="*/ 9119817 w 9119817"/>
              <a:gd name="connsiteY4" fmla="*/ 365760 h 5578475"/>
              <a:gd name="connsiteX5" fmla="*/ 9119817 w 9119817"/>
              <a:gd name="connsiteY5" fmla="*/ 5206238 h 5578475"/>
              <a:gd name="connsiteX6" fmla="*/ 9119817 w 9119817"/>
              <a:gd name="connsiteY6" fmla="*/ 5336122 h 5578475"/>
              <a:gd name="connsiteX7" fmla="*/ 8883941 w 9119817"/>
              <a:gd name="connsiteY7" fmla="*/ 5571998 h 5578475"/>
              <a:gd name="connsiteX8" fmla="*/ 8754057 w 9119817"/>
              <a:gd name="connsiteY8" fmla="*/ 5571998 h 5578475"/>
              <a:gd name="connsiteX9" fmla="*/ 8754057 w 9119817"/>
              <a:gd name="connsiteY9" fmla="*/ 5578475 h 5578475"/>
              <a:gd name="connsiteX10" fmla="*/ 6985635 w 9119817"/>
              <a:gd name="connsiteY10" fmla="*/ 5578475 h 5578475"/>
              <a:gd name="connsiteX11" fmla="*/ 6985635 w 9119817"/>
              <a:gd name="connsiteY11" fmla="*/ 5571998 h 5578475"/>
              <a:gd name="connsiteX12" fmla="*/ 6855751 w 9119817"/>
              <a:gd name="connsiteY12" fmla="*/ 5571998 h 5578475"/>
              <a:gd name="connsiteX13" fmla="*/ 6638411 w 9119817"/>
              <a:gd name="connsiteY13" fmla="*/ 5427936 h 5578475"/>
              <a:gd name="connsiteX14" fmla="*/ 6619876 w 9119817"/>
              <a:gd name="connsiteY14" fmla="*/ 5336127 h 5578475"/>
              <a:gd name="connsiteX15" fmla="*/ 6619876 w 9119817"/>
              <a:gd name="connsiteY15" fmla="*/ 3969386 h 5578475"/>
              <a:gd name="connsiteX16" fmla="*/ 6619875 w 9119817"/>
              <a:gd name="connsiteY16" fmla="*/ 3969386 h 5578475"/>
              <a:gd name="connsiteX17" fmla="*/ 6619875 w 9119817"/>
              <a:gd name="connsiteY17" fmla="*/ 3839502 h 5578475"/>
              <a:gd name="connsiteX18" fmla="*/ 6383999 w 9119817"/>
              <a:gd name="connsiteY18" fmla="*/ 3603626 h 5578475"/>
              <a:gd name="connsiteX19" fmla="*/ 6254115 w 9119817"/>
              <a:gd name="connsiteY19" fmla="*/ 3603626 h 5578475"/>
              <a:gd name="connsiteX20" fmla="*/ 1656397 w 9119817"/>
              <a:gd name="connsiteY20" fmla="*/ 3603626 h 5578475"/>
              <a:gd name="connsiteX21" fmla="*/ 1526513 w 9119817"/>
              <a:gd name="connsiteY21" fmla="*/ 3603626 h 5578475"/>
              <a:gd name="connsiteX22" fmla="*/ 1290637 w 9119817"/>
              <a:gd name="connsiteY22" fmla="*/ 3367750 h 5578475"/>
              <a:gd name="connsiteX23" fmla="*/ 1290637 w 9119817"/>
              <a:gd name="connsiteY23" fmla="*/ 3237866 h 5578475"/>
              <a:gd name="connsiteX24" fmla="*/ 1290637 w 9119817"/>
              <a:gd name="connsiteY24" fmla="*/ 2900997 h 5578475"/>
              <a:gd name="connsiteX25" fmla="*/ 1290637 w 9119817"/>
              <a:gd name="connsiteY25" fmla="*/ 2771113 h 5578475"/>
              <a:gd name="connsiteX26" fmla="*/ 1054761 w 9119817"/>
              <a:gd name="connsiteY26" fmla="*/ 2535237 h 5578475"/>
              <a:gd name="connsiteX27" fmla="*/ 924877 w 9119817"/>
              <a:gd name="connsiteY27" fmla="*/ 2535237 h 5578475"/>
              <a:gd name="connsiteX28" fmla="*/ 365761 w 9119817"/>
              <a:gd name="connsiteY28" fmla="*/ 2535237 h 5578475"/>
              <a:gd name="connsiteX29" fmla="*/ 235876 w 9119817"/>
              <a:gd name="connsiteY29" fmla="*/ 2535237 h 5578475"/>
              <a:gd name="connsiteX30" fmla="*/ 0 w 9119817"/>
              <a:gd name="connsiteY30" fmla="*/ 2299361 h 5578475"/>
              <a:gd name="connsiteX31" fmla="*/ 0 w 9119817"/>
              <a:gd name="connsiteY31" fmla="*/ 2169477 h 5578475"/>
              <a:gd name="connsiteX32" fmla="*/ 0 w 9119817"/>
              <a:gd name="connsiteY32" fmla="*/ 365760 h 5578475"/>
              <a:gd name="connsiteX33" fmla="*/ 0 w 9119817"/>
              <a:gd name="connsiteY33" fmla="*/ 235876 h 5578475"/>
              <a:gd name="connsiteX34" fmla="*/ 188340 w 9119817"/>
              <a:gd name="connsiteY34" fmla="*/ 4792 h 557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19817" h="5578475">
                <a:moveTo>
                  <a:pt x="235876" y="0"/>
                </a:moveTo>
                <a:lnTo>
                  <a:pt x="8883943" y="0"/>
                </a:lnTo>
                <a:lnTo>
                  <a:pt x="8931478" y="4792"/>
                </a:lnTo>
                <a:cubicBezTo>
                  <a:pt x="9038963" y="26787"/>
                  <a:pt x="9119817" y="121889"/>
                  <a:pt x="9119817" y="235876"/>
                </a:cubicBezTo>
                <a:lnTo>
                  <a:pt x="9119817" y="365760"/>
                </a:lnTo>
                <a:lnTo>
                  <a:pt x="9119817" y="5206238"/>
                </a:lnTo>
                <a:lnTo>
                  <a:pt x="9119817" y="5336122"/>
                </a:lnTo>
                <a:cubicBezTo>
                  <a:pt x="9119817" y="5466393"/>
                  <a:pt x="9014212" y="5571998"/>
                  <a:pt x="8883941" y="5571998"/>
                </a:cubicBezTo>
                <a:lnTo>
                  <a:pt x="8754057" y="5571998"/>
                </a:lnTo>
                <a:lnTo>
                  <a:pt x="8754057" y="5578475"/>
                </a:lnTo>
                <a:lnTo>
                  <a:pt x="6985635" y="5578475"/>
                </a:lnTo>
                <a:lnTo>
                  <a:pt x="6985635" y="5571998"/>
                </a:lnTo>
                <a:lnTo>
                  <a:pt x="6855751" y="5571998"/>
                </a:lnTo>
                <a:cubicBezTo>
                  <a:pt x="6758048" y="5571998"/>
                  <a:pt x="6674219" y="5512595"/>
                  <a:pt x="6638411" y="5427936"/>
                </a:cubicBezTo>
                <a:lnTo>
                  <a:pt x="6619876" y="5336127"/>
                </a:lnTo>
                <a:lnTo>
                  <a:pt x="6619876" y="3969386"/>
                </a:lnTo>
                <a:lnTo>
                  <a:pt x="6619875" y="3969386"/>
                </a:lnTo>
                <a:lnTo>
                  <a:pt x="6619875" y="3839502"/>
                </a:lnTo>
                <a:cubicBezTo>
                  <a:pt x="6619875" y="3709231"/>
                  <a:pt x="6514270" y="3603626"/>
                  <a:pt x="6383999" y="3603626"/>
                </a:cubicBezTo>
                <a:lnTo>
                  <a:pt x="6254115" y="3603626"/>
                </a:lnTo>
                <a:lnTo>
                  <a:pt x="1656397" y="3603626"/>
                </a:lnTo>
                <a:lnTo>
                  <a:pt x="1526513" y="3603626"/>
                </a:lnTo>
                <a:cubicBezTo>
                  <a:pt x="1396242" y="3603626"/>
                  <a:pt x="1290637" y="3498021"/>
                  <a:pt x="1290637" y="3367750"/>
                </a:cubicBezTo>
                <a:lnTo>
                  <a:pt x="1290637" y="3237866"/>
                </a:lnTo>
                <a:lnTo>
                  <a:pt x="1290637" y="2900997"/>
                </a:lnTo>
                <a:lnTo>
                  <a:pt x="1290637" y="2771113"/>
                </a:lnTo>
                <a:cubicBezTo>
                  <a:pt x="1290637" y="2640842"/>
                  <a:pt x="1185033" y="2535237"/>
                  <a:pt x="1054761" y="2535237"/>
                </a:cubicBezTo>
                <a:lnTo>
                  <a:pt x="924877" y="2535237"/>
                </a:lnTo>
                <a:lnTo>
                  <a:pt x="365761" y="2535237"/>
                </a:lnTo>
                <a:lnTo>
                  <a:pt x="235876" y="2535237"/>
                </a:lnTo>
                <a:cubicBezTo>
                  <a:pt x="105605" y="2535237"/>
                  <a:pt x="0" y="2429632"/>
                  <a:pt x="0" y="2299361"/>
                </a:cubicBezTo>
                <a:lnTo>
                  <a:pt x="0" y="2169477"/>
                </a:lnTo>
                <a:lnTo>
                  <a:pt x="0" y="365760"/>
                </a:lnTo>
                <a:lnTo>
                  <a:pt x="0" y="235876"/>
                </a:lnTo>
                <a:cubicBezTo>
                  <a:pt x="0" y="121889"/>
                  <a:pt x="80856" y="26787"/>
                  <a:pt x="188340" y="4792"/>
                </a:cubicBezTo>
                <a:close/>
              </a:path>
            </a:pathLst>
          </a:custGeom>
        </p:spPr>
        <p:txBody>
          <a:bodyPr wrap="square" anchor="ctr">
            <a:noAutofit/>
          </a:bodyPr>
          <a:lstStyle>
            <a:lvl1pPr marL="0" indent="0" algn="ctr">
              <a:buNone/>
              <a:defRPr/>
            </a:lvl1pPr>
          </a:lstStyle>
          <a:p>
            <a:endParaRPr lang="en-US"/>
          </a:p>
        </p:txBody>
      </p:sp>
      <p:sp>
        <p:nvSpPr>
          <p:cNvPr id="2" name="Title 1">
            <a:extLst>
              <a:ext uri="{FF2B5EF4-FFF2-40B4-BE49-F238E27FC236}">
                <a16:creationId xmlns:a16="http://schemas.microsoft.com/office/drawing/2014/main" id="{B4E3A07C-B6DA-5863-F306-026C628E0B7B}"/>
              </a:ext>
            </a:extLst>
          </p:cNvPr>
          <p:cNvSpPr>
            <a:spLocks noGrp="1"/>
          </p:cNvSpPr>
          <p:nvPr>
            <p:ph type="title" hasCustomPrompt="1"/>
          </p:nvPr>
        </p:nvSpPr>
        <p:spPr>
          <a:xfrm>
            <a:off x="593725" y="4940738"/>
            <a:ext cx="8166100" cy="636943"/>
          </a:xfrm>
        </p:spPr>
        <p:txBody>
          <a:bodyPr/>
          <a:lstStyle>
            <a:lvl1pPr algn="r">
              <a:defRPr sz="4000"/>
            </a:lvl1pPr>
          </a:lstStyle>
          <a:p>
            <a:r>
              <a:rPr lang="en-US" dirty="0"/>
              <a:t>divider</a:t>
            </a:r>
          </a:p>
        </p:txBody>
      </p:sp>
      <p:pic>
        <p:nvPicPr>
          <p:cNvPr id="27" name="Picture 26" descr="A logo with a cloud in the center&#10;&#10;Description automatically generated">
            <a:extLst>
              <a:ext uri="{FF2B5EF4-FFF2-40B4-BE49-F238E27FC236}">
                <a16:creationId xmlns:a16="http://schemas.microsoft.com/office/drawing/2014/main" id="{F6880031-9461-6BD2-7487-FB8B7DEB26FB}"/>
              </a:ext>
            </a:extLst>
          </p:cNvPr>
          <p:cNvPicPr>
            <a:picLocks noChangeAspect="1"/>
          </p:cNvPicPr>
          <p:nvPr userDrawn="1"/>
        </p:nvPicPr>
        <p:blipFill>
          <a:blip r:embed="rId4"/>
          <a:stretch>
            <a:fillRect/>
          </a:stretch>
        </p:blipFill>
        <p:spPr>
          <a:xfrm>
            <a:off x="593725" y="549834"/>
            <a:ext cx="1014778" cy="985279"/>
          </a:xfrm>
          <a:prstGeom prst="rect">
            <a:avLst/>
          </a:prstGeom>
        </p:spPr>
      </p:pic>
      <p:sp>
        <p:nvSpPr>
          <p:cNvPr id="7" name="Text Placeholder 4">
            <a:extLst>
              <a:ext uri="{FF2B5EF4-FFF2-40B4-BE49-F238E27FC236}">
                <a16:creationId xmlns:a16="http://schemas.microsoft.com/office/drawing/2014/main" id="{419ECCCE-B06D-E27E-3A73-AEDD78626C3A}"/>
              </a:ext>
            </a:extLst>
          </p:cNvPr>
          <p:cNvSpPr>
            <a:spLocks noGrp="1"/>
          </p:cNvSpPr>
          <p:nvPr>
            <p:ph type="body" sz="quarter" idx="14" hasCustomPrompt="1"/>
          </p:nvPr>
        </p:nvSpPr>
        <p:spPr>
          <a:xfrm>
            <a:off x="2336102" y="3509963"/>
            <a:ext cx="901176" cy="636942"/>
          </a:xfrm>
        </p:spPr>
        <p:txBody>
          <a:bodyPr anchor="ctr"/>
          <a:lstStyle>
            <a:lvl1pPr marL="0" indent="0" algn="r">
              <a:lnSpc>
                <a:spcPct val="100000"/>
              </a:lnSpc>
              <a:buNone/>
              <a:defRPr sz="5000" b="1">
                <a:solidFill>
                  <a:schemeClr val="tx1"/>
                </a:solidFill>
              </a:defRPr>
            </a:lvl1pPr>
          </a:lstStyle>
          <a:p>
            <a:pPr lvl="0"/>
            <a:r>
              <a:rPr lang="en-US"/>
              <a:t>04</a:t>
            </a:r>
          </a:p>
        </p:txBody>
      </p:sp>
      <p:sp>
        <p:nvSpPr>
          <p:cNvPr id="49" name="Text Placeholder 4">
            <a:extLst>
              <a:ext uri="{FF2B5EF4-FFF2-40B4-BE49-F238E27FC236}">
                <a16:creationId xmlns:a16="http://schemas.microsoft.com/office/drawing/2014/main" id="{906DC26F-C8E1-179C-0012-81465EEE4CDA}"/>
              </a:ext>
            </a:extLst>
          </p:cNvPr>
          <p:cNvSpPr>
            <a:spLocks noGrp="1"/>
          </p:cNvSpPr>
          <p:nvPr>
            <p:ph type="body" sz="quarter" idx="15" hasCustomPrompt="1"/>
          </p:nvPr>
        </p:nvSpPr>
        <p:spPr>
          <a:xfrm>
            <a:off x="836184" y="3809999"/>
            <a:ext cx="1456055" cy="336905"/>
          </a:xfrm>
        </p:spPr>
        <p:txBody>
          <a:bodyPr anchor="ctr"/>
          <a:lstStyle>
            <a:lvl1pPr marL="0" indent="0">
              <a:lnSpc>
                <a:spcPct val="100000"/>
              </a:lnSpc>
              <a:buNone/>
              <a:defRPr sz="1600" b="1">
                <a:solidFill>
                  <a:schemeClr val="tx1"/>
                </a:solidFill>
              </a:defRPr>
            </a:lvl1pPr>
          </a:lstStyle>
          <a:p>
            <a:pPr lvl="0"/>
            <a:r>
              <a:rPr lang="en-US"/>
              <a:t>SECTION</a:t>
            </a:r>
          </a:p>
        </p:txBody>
      </p:sp>
      <p:sp>
        <p:nvSpPr>
          <p:cNvPr id="58" name="Text Placeholder 57">
            <a:extLst>
              <a:ext uri="{FF2B5EF4-FFF2-40B4-BE49-F238E27FC236}">
                <a16:creationId xmlns:a16="http://schemas.microsoft.com/office/drawing/2014/main" id="{0799EC92-D5CA-F42E-CC33-20AAAD0BD88F}"/>
              </a:ext>
            </a:extLst>
          </p:cNvPr>
          <p:cNvSpPr>
            <a:spLocks noGrp="1"/>
          </p:cNvSpPr>
          <p:nvPr>
            <p:ph type="body" sz="quarter" idx="17"/>
          </p:nvPr>
        </p:nvSpPr>
        <p:spPr>
          <a:xfrm>
            <a:off x="593726" y="5671750"/>
            <a:ext cx="8166100" cy="859919"/>
          </a:xfrm>
        </p:spPr>
        <p:txBody>
          <a:bodyPr>
            <a:noAutofit/>
          </a:bodyPr>
          <a:lstStyle/>
          <a:p>
            <a:pPr lvl="0"/>
            <a:r>
              <a:rPr lang="en-US" dirty="0"/>
              <a:t>Click to edit Master text styles</a:t>
            </a:r>
          </a:p>
        </p:txBody>
      </p:sp>
    </p:spTree>
    <p:extLst>
      <p:ext uri="{BB962C8B-B14F-4D97-AF65-F5344CB8AC3E}">
        <p14:creationId xmlns:p14="http://schemas.microsoft.com/office/powerpoint/2010/main" val="289837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hidden="1">
            <a:extLst>
              <a:ext uri="{FF2B5EF4-FFF2-40B4-BE49-F238E27FC236}">
                <a16:creationId xmlns:a16="http://schemas.microsoft.com/office/drawing/2014/main" id="{5633D7B2-6307-7A90-FDD0-FC1B9CF95487}"/>
              </a:ext>
            </a:extLst>
          </p:cNvPr>
          <p:cNvSpPr>
            <a:spLocks noGrp="1"/>
          </p:cNvSpPr>
          <p:nvPr>
            <p:ph type="sldNum" sz="quarter" idx="10"/>
          </p:nvPr>
        </p:nvSpPr>
        <p:spPr/>
        <p:txBody>
          <a:bodyPr/>
          <a:lstStyle/>
          <a:p>
            <a:fld id="{2A7EA07E-DF68-5342-AFBC-85EE9EF5B26A}" type="slidenum">
              <a:rPr lang="en-US" smtClean="0"/>
              <a:pPr/>
              <a:t>‹#›</a:t>
            </a:fld>
            <a:endParaRPr lang="en-US"/>
          </a:p>
        </p:txBody>
      </p:sp>
      <p:sp>
        <p:nvSpPr>
          <p:cNvPr id="6" name="Footer Placeholder" hidden="1">
            <a:extLst>
              <a:ext uri="{FF2B5EF4-FFF2-40B4-BE49-F238E27FC236}">
                <a16:creationId xmlns:a16="http://schemas.microsoft.com/office/drawing/2014/main" id="{1EDB0941-C513-92AD-664F-432E45ED691B}"/>
              </a:ext>
            </a:extLst>
          </p:cNvPr>
          <p:cNvSpPr>
            <a:spLocks noGrp="1"/>
          </p:cNvSpPr>
          <p:nvPr>
            <p:ph type="ftr" sz="quarter" idx="12"/>
          </p:nvPr>
        </p:nvSpPr>
        <p:spPr/>
        <p:txBody>
          <a:bodyPr/>
          <a:lstStyle/>
          <a:p>
            <a:r>
              <a:rPr lang="en-US"/>
              <a:t>UNORDINARY CLOUD CONSULTING</a:t>
            </a:r>
          </a:p>
        </p:txBody>
      </p:sp>
      <p:sp>
        <p:nvSpPr>
          <p:cNvPr id="2" name="Title">
            <a:extLst>
              <a:ext uri="{FF2B5EF4-FFF2-40B4-BE49-F238E27FC236}">
                <a16:creationId xmlns:a16="http://schemas.microsoft.com/office/drawing/2014/main" id="{096120A5-AAE5-F9C8-E529-92C3F4A41A4D}"/>
              </a:ext>
            </a:extLst>
          </p:cNvPr>
          <p:cNvSpPr>
            <a:spLocks noGrp="1"/>
          </p:cNvSpPr>
          <p:nvPr>
            <p:ph type="title"/>
          </p:nvPr>
        </p:nvSpPr>
        <p:spPr/>
        <p:txBody>
          <a:bodyPr/>
          <a:lstStyle/>
          <a:p>
            <a:r>
              <a:rPr lang="en-US"/>
              <a:t>Click to edit Master title style</a:t>
            </a:r>
          </a:p>
        </p:txBody>
      </p:sp>
      <p:sp>
        <p:nvSpPr>
          <p:cNvPr id="5" name="Content Placeholder">
            <a:extLst>
              <a:ext uri="{FF2B5EF4-FFF2-40B4-BE49-F238E27FC236}">
                <a16:creationId xmlns:a16="http://schemas.microsoft.com/office/drawing/2014/main" id="{0107AA79-D3E3-77C1-6FB4-9D19A0032050}"/>
              </a:ext>
            </a:extLst>
          </p:cNvPr>
          <p:cNvSpPr>
            <a:spLocks noGrp="1"/>
          </p:cNvSpPr>
          <p:nvPr>
            <p:ph sz="quarter" idx="11" hasCustomPrompt="1"/>
          </p:nvPr>
        </p:nvSpPr>
        <p:spPr>
          <a:xfrm>
            <a:off x="593725" y="1535113"/>
            <a:ext cx="11002963" cy="4591050"/>
          </a:xfrm>
        </p:spPr>
        <p:txBody>
          <a:bodyPr/>
          <a:lstStyle/>
          <a:p>
            <a:pPr lvl="0"/>
            <a:r>
              <a:rPr lang="en-US"/>
              <a:t>Here you can add text, image, video, image, table, or </a:t>
            </a:r>
            <a:r>
              <a:rPr lang="en-US" err="1"/>
              <a:t>smartart</a:t>
            </a:r>
            <a:r>
              <a:rPr lang="en-US"/>
              <a:t>. Use one of the icons below.</a:t>
            </a:r>
          </a:p>
        </p:txBody>
      </p:sp>
    </p:spTree>
    <p:extLst>
      <p:ext uri="{BB962C8B-B14F-4D97-AF65-F5344CB8AC3E}">
        <p14:creationId xmlns:p14="http://schemas.microsoft.com/office/powerpoint/2010/main" val="2745837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28" Type="http://schemas.openxmlformats.org/officeDocument/2006/relationships/image" Target="../media/image7.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 Id="rId27"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26" Type="http://schemas.openxmlformats.org/officeDocument/2006/relationships/image" Target="../media/image8.png"/><Relationship Id="rId3" Type="http://schemas.openxmlformats.org/officeDocument/2006/relationships/slideLayout" Target="../slideLayouts/slideLayout23.xml"/><Relationship Id="rId21" Type="http://schemas.openxmlformats.org/officeDocument/2006/relationships/image" Target="../media/image1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7.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2.sv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6.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5.png"/><Relationship Id="rId10" Type="http://schemas.openxmlformats.org/officeDocument/2006/relationships/slideLayout" Target="../slideLayouts/slideLayout30.xml"/><Relationship Id="rId19" Type="http://schemas.openxmlformats.org/officeDocument/2006/relationships/image" Target="../media/image1.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1734"/>
        </a:solidFill>
        <a:effectLst/>
      </p:bgPr>
    </p:bg>
    <p:spTree>
      <p:nvGrpSpPr>
        <p:cNvPr id="1" name=""/>
        <p:cNvGrpSpPr/>
        <p:nvPr/>
      </p:nvGrpSpPr>
      <p:grpSpPr>
        <a:xfrm>
          <a:off x="0" y="0"/>
          <a:ext cx="0" cy="0"/>
          <a:chOff x="0" y="0"/>
          <a:chExt cx="0" cy="0"/>
        </a:xfrm>
      </p:grpSpPr>
      <p:pic>
        <p:nvPicPr>
          <p:cNvPr id="5" name="CloudBackgound" hidden="1">
            <a:extLst>
              <a:ext uri="{FF2B5EF4-FFF2-40B4-BE49-F238E27FC236}">
                <a16:creationId xmlns:a16="http://schemas.microsoft.com/office/drawing/2014/main" id="{F4C1BD81-672A-D4EB-ABA9-68B06454490B}"/>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40" b="40"/>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F98D9B9-AECA-89D1-0663-D7E3CB1BC47E}"/>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C4B3D76-2CBC-F6E3-5ABE-A94552D5735A}"/>
              </a:ext>
            </a:extLst>
          </p:cNvPr>
          <p:cNvSpPr>
            <a:spLocks noGrp="1"/>
          </p:cNvSpPr>
          <p:nvPr>
            <p:ph type="title"/>
          </p:nvPr>
        </p:nvSpPr>
        <p:spPr>
          <a:xfrm>
            <a:off x="593725" y="547688"/>
            <a:ext cx="11004550" cy="639762"/>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7A83EE9-F02E-4630-935B-6C030C00D8EF}"/>
              </a:ext>
            </a:extLst>
          </p:cNvPr>
          <p:cNvSpPr>
            <a:spLocks noGrp="1"/>
          </p:cNvSpPr>
          <p:nvPr>
            <p:ph type="body" idx="1"/>
          </p:nvPr>
        </p:nvSpPr>
        <p:spPr>
          <a:xfrm>
            <a:off x="593725" y="1535113"/>
            <a:ext cx="11004550" cy="459105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hidden="1">
            <a:extLst>
              <a:ext uri="{FF2B5EF4-FFF2-40B4-BE49-F238E27FC236}">
                <a16:creationId xmlns:a16="http://schemas.microsoft.com/office/drawing/2014/main" id="{190BE423-7025-726A-416C-FD2A606DBDD4}"/>
              </a:ext>
            </a:extLst>
          </p:cNvPr>
          <p:cNvSpPr>
            <a:spLocks noGrp="1"/>
          </p:cNvSpPr>
          <p:nvPr>
            <p:ph type="sldNum" sz="quarter" idx="4"/>
          </p:nvPr>
        </p:nvSpPr>
        <p:spPr>
          <a:xfrm>
            <a:off x="11112500" y="6383439"/>
            <a:ext cx="484188" cy="217286"/>
          </a:xfrm>
          <a:prstGeom prst="rect">
            <a:avLst/>
          </a:prstGeom>
        </p:spPr>
        <p:txBody>
          <a:bodyPr vert="horz" lIns="0" tIns="0" rIns="0" bIns="0" rtlCol="0" anchor="ctr">
            <a:noAutofit/>
          </a:bodyPr>
          <a:lstStyle>
            <a:lvl1pPr algn="r">
              <a:defRPr sz="1000">
                <a:solidFill>
                  <a:schemeClr val="tx1">
                    <a:tint val="82000"/>
                    <a:alpha val="40000"/>
                  </a:schemeClr>
                </a:solidFill>
              </a:defRPr>
            </a:lvl1pPr>
          </a:lstStyle>
          <a:p>
            <a:fld id="{2A7EA07E-DF68-5342-AFBC-85EE9EF5B26A}" type="slidenum">
              <a:rPr lang="en-US" smtClean="0"/>
              <a:pPr/>
              <a:t>‹#›</a:t>
            </a:fld>
            <a:endParaRPr lang="en-US"/>
          </a:p>
        </p:txBody>
      </p:sp>
      <p:pic>
        <p:nvPicPr>
          <p:cNvPr id="9" name="Logo_round" descr="A logo with a cloud in the center&#10;&#10;Description automatically generated" hidden="1">
            <a:extLst>
              <a:ext uri="{FF2B5EF4-FFF2-40B4-BE49-F238E27FC236}">
                <a16:creationId xmlns:a16="http://schemas.microsoft.com/office/drawing/2014/main" id="{F50018BC-8FFE-6ACF-7BBB-BDB0FCD3247D}"/>
              </a:ext>
            </a:extLst>
          </p:cNvPr>
          <p:cNvPicPr>
            <a:picLocks noChangeAspect="1"/>
          </p:cNvPicPr>
          <p:nvPr userDrawn="1"/>
        </p:nvPicPr>
        <p:blipFill>
          <a:blip r:embed="rId24"/>
          <a:stretch>
            <a:fillRect/>
          </a:stretch>
        </p:blipFill>
        <p:spPr>
          <a:xfrm>
            <a:off x="593725" y="6310079"/>
            <a:ext cx="374904" cy="364006"/>
          </a:xfrm>
          <a:prstGeom prst="rect">
            <a:avLst/>
          </a:prstGeom>
        </p:spPr>
      </p:pic>
      <p:sp>
        <p:nvSpPr>
          <p:cNvPr id="215" name="Footer Placeholder 214" hidden="1">
            <a:extLst>
              <a:ext uri="{FF2B5EF4-FFF2-40B4-BE49-F238E27FC236}">
                <a16:creationId xmlns:a16="http://schemas.microsoft.com/office/drawing/2014/main" id="{47A25B17-3DD7-966A-56A8-7B8C476713EE}"/>
              </a:ext>
            </a:extLst>
          </p:cNvPr>
          <p:cNvSpPr>
            <a:spLocks noGrp="1"/>
          </p:cNvSpPr>
          <p:nvPr>
            <p:ph type="ftr" sz="quarter" idx="3"/>
          </p:nvPr>
        </p:nvSpPr>
        <p:spPr>
          <a:xfrm>
            <a:off x="1539875" y="6383440"/>
            <a:ext cx="9458325" cy="217286"/>
          </a:xfrm>
          <a:prstGeom prst="rect">
            <a:avLst/>
          </a:prstGeom>
        </p:spPr>
        <p:txBody>
          <a:bodyPr vert="horz" lIns="0" tIns="0" rIns="0" bIns="0" rtlCol="0" anchor="ctr"/>
          <a:lstStyle>
            <a:lvl1pPr algn="r">
              <a:defRPr sz="1000">
                <a:solidFill>
                  <a:schemeClr val="tx1">
                    <a:tint val="82000"/>
                    <a:alpha val="40000"/>
                  </a:schemeClr>
                </a:solidFill>
              </a:defRPr>
            </a:lvl1pPr>
          </a:lstStyle>
          <a:p>
            <a:r>
              <a:rPr lang="en-US"/>
              <a:t>UNORDINARY CLOUD CONSULTING</a:t>
            </a:r>
          </a:p>
        </p:txBody>
      </p:sp>
    </p:spTree>
    <p:extLst>
      <p:ext uri="{BB962C8B-B14F-4D97-AF65-F5344CB8AC3E}">
        <p14:creationId xmlns:p14="http://schemas.microsoft.com/office/powerpoint/2010/main" val="115297583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89" r:id="rId4"/>
    <p:sldLayoutId id="2147483651" r:id="rId5"/>
    <p:sldLayoutId id="2147483652" r:id="rId6"/>
    <p:sldLayoutId id="2147483657" r:id="rId7"/>
    <p:sldLayoutId id="2147483690" r:id="rId8"/>
    <p:sldLayoutId id="2147483658" r:id="rId9"/>
    <p:sldLayoutId id="2147483664" r:id="rId10"/>
    <p:sldLayoutId id="2147483656" r:id="rId11"/>
    <p:sldLayoutId id="2147483688" r:id="rId12"/>
    <p:sldLayoutId id="2147483659" r:id="rId13"/>
    <p:sldLayoutId id="2147483660" r:id="rId14"/>
    <p:sldLayoutId id="2147483663" r:id="rId15"/>
    <p:sldLayoutId id="2147483667" r:id="rId16"/>
    <p:sldLayoutId id="2147483662" r:id="rId17"/>
    <p:sldLayoutId id="2147483666" r:id="rId18"/>
    <p:sldLayoutId id="2147483665" r:id="rId19"/>
    <p:sldLayoutId id="2147483695" r:id="rId20"/>
  </p:sldLayoutIdLst>
  <p:hf hdr="0" dt="0"/>
  <p:txStyles>
    <p:title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p:titleStyle>
    <p:bodyStyle>
      <a:lvl1pPr marL="180000" indent="-180000" algn="l" defTabSz="914400" rtl="0" eaLnBrk="1" latinLnBrk="0" hangingPunct="1">
        <a:lnSpc>
          <a:spcPct val="110000"/>
        </a:lnSpc>
        <a:spcBef>
          <a:spcPts val="0"/>
        </a:spcBef>
        <a:spcAft>
          <a:spcPts val="600"/>
        </a:spcAft>
        <a:buFontTx/>
        <a:buBlip>
          <a:blip r:embed="rId25"/>
        </a:buBlip>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600"/>
        </a:spcAft>
        <a:buFontTx/>
        <a:buBlip>
          <a:blip r:embed="rId26"/>
        </a:buBlip>
        <a:defRPr sz="14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600"/>
        </a:spcAft>
        <a:buFontTx/>
        <a:buBlip>
          <a:blip r:embed="rId27"/>
        </a:buBlip>
        <a:defRPr sz="1400" kern="1200">
          <a:solidFill>
            <a:schemeClr val="tx1"/>
          </a:solidFill>
          <a:latin typeface="+mn-lt"/>
          <a:ea typeface="+mn-ea"/>
          <a:cs typeface="+mn-cs"/>
        </a:defRPr>
      </a:lvl3pPr>
      <a:lvl4pPr marL="180000" indent="-180000" algn="l" defTabSz="914400" rtl="0" eaLnBrk="1" latinLnBrk="0" hangingPunct="1">
        <a:lnSpc>
          <a:spcPct val="110000"/>
        </a:lnSpc>
        <a:spcBef>
          <a:spcPts val="0"/>
        </a:spcBef>
        <a:spcAft>
          <a:spcPts val="600"/>
        </a:spcAft>
        <a:buFontTx/>
        <a:buBlip>
          <a:blip r:embed="rId28"/>
        </a:buBlip>
        <a:defRPr sz="14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600"/>
        </a:spcAft>
        <a:buFontTx/>
        <a:buBlip>
          <a:blip r:embed="rId29"/>
        </a:buBlip>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2A322A"/>
          </p15:clr>
        </p15:guide>
        <p15:guide id="2" pos="7680" userDrawn="1">
          <p15:clr>
            <a:srgbClr val="2A322A"/>
          </p15:clr>
        </p15:guide>
        <p15:guide id="3" pos="374" userDrawn="1">
          <p15:clr>
            <a:srgbClr val="2A322A"/>
          </p15:clr>
        </p15:guide>
        <p15:guide id="4" pos="751" userDrawn="1">
          <p15:clr>
            <a:srgbClr val="2A322A"/>
          </p15:clr>
        </p15:guide>
        <p15:guide id="5" pos="970" userDrawn="1">
          <p15:clr>
            <a:srgbClr val="2A322A"/>
          </p15:clr>
        </p15:guide>
        <p15:guide id="6" pos="1347" userDrawn="1">
          <p15:clr>
            <a:srgbClr val="2A322A"/>
          </p15:clr>
        </p15:guide>
        <p15:guide id="7" pos="1566" userDrawn="1">
          <p15:clr>
            <a:srgbClr val="2A322A"/>
          </p15:clr>
        </p15:guide>
        <p15:guide id="8" pos="1943" userDrawn="1">
          <p15:clr>
            <a:srgbClr val="2A322A"/>
          </p15:clr>
        </p15:guide>
        <p15:guide id="9" pos="2161" userDrawn="1">
          <p15:clr>
            <a:srgbClr val="2A322A"/>
          </p15:clr>
        </p15:guide>
        <p15:guide id="10" pos="2538" userDrawn="1">
          <p15:clr>
            <a:srgbClr val="2A322A"/>
          </p15:clr>
        </p15:guide>
        <p15:guide id="11" pos="2757" userDrawn="1">
          <p15:clr>
            <a:srgbClr val="2A322A"/>
          </p15:clr>
        </p15:guide>
        <p15:guide id="12" pos="3134" userDrawn="1">
          <p15:clr>
            <a:srgbClr val="2A322A"/>
          </p15:clr>
        </p15:guide>
        <p15:guide id="13" pos="3353" userDrawn="1">
          <p15:clr>
            <a:srgbClr val="2A322A"/>
          </p15:clr>
        </p15:guide>
        <p15:guide id="14" pos="3730" userDrawn="1">
          <p15:clr>
            <a:srgbClr val="2A322A"/>
          </p15:clr>
        </p15:guide>
        <p15:guide id="15" pos="3949" userDrawn="1">
          <p15:clr>
            <a:srgbClr val="2A322A"/>
          </p15:clr>
        </p15:guide>
        <p15:guide id="16" pos="4326" userDrawn="1">
          <p15:clr>
            <a:srgbClr val="2A322A"/>
          </p15:clr>
        </p15:guide>
        <p15:guide id="17" pos="4545" userDrawn="1">
          <p15:clr>
            <a:srgbClr val="2A322A"/>
          </p15:clr>
        </p15:guide>
        <p15:guide id="18" pos="4922" userDrawn="1">
          <p15:clr>
            <a:srgbClr val="2A322A"/>
          </p15:clr>
        </p15:guide>
        <p15:guide id="19" pos="5141" userDrawn="1">
          <p15:clr>
            <a:srgbClr val="2A322A"/>
          </p15:clr>
        </p15:guide>
        <p15:guide id="20" pos="5518" userDrawn="1">
          <p15:clr>
            <a:srgbClr val="2A322A"/>
          </p15:clr>
        </p15:guide>
        <p15:guide id="21" pos="5736" userDrawn="1">
          <p15:clr>
            <a:srgbClr val="2A322A"/>
          </p15:clr>
        </p15:guide>
        <p15:guide id="22" pos="6113" userDrawn="1">
          <p15:clr>
            <a:srgbClr val="2A322A"/>
          </p15:clr>
        </p15:guide>
        <p15:guide id="23" pos="6332" userDrawn="1">
          <p15:clr>
            <a:srgbClr val="2A322A"/>
          </p15:clr>
        </p15:guide>
        <p15:guide id="24" pos="6709" userDrawn="1">
          <p15:clr>
            <a:srgbClr val="2A322A"/>
          </p15:clr>
        </p15:guide>
        <p15:guide id="25" pos="6928" userDrawn="1">
          <p15:clr>
            <a:srgbClr val="2A322A"/>
          </p15:clr>
        </p15:guide>
        <p15:guide id="26" pos="7305" userDrawn="1">
          <p15:clr>
            <a:srgbClr val="2A322A"/>
          </p15:clr>
        </p15:guide>
        <p15:guide id="27" orient="horz" userDrawn="1">
          <p15:clr>
            <a:srgbClr val="2A322A"/>
          </p15:clr>
        </p15:guide>
        <p15:guide id="28" orient="horz" pos="4320" userDrawn="1">
          <p15:clr>
            <a:srgbClr val="2A322A"/>
          </p15:clr>
        </p15:guide>
        <p15:guide id="29" orient="horz" pos="345" userDrawn="1">
          <p15:clr>
            <a:srgbClr val="2A322A"/>
          </p15:clr>
        </p15:guide>
        <p15:guide id="30" orient="horz" pos="748" userDrawn="1">
          <p15:clr>
            <a:srgbClr val="2A322A"/>
          </p15:clr>
        </p15:guide>
        <p15:guide id="31" orient="horz" pos="967" userDrawn="1">
          <p15:clr>
            <a:srgbClr val="2A322A"/>
          </p15:clr>
        </p15:guide>
        <p15:guide id="32" orient="horz" pos="1370" userDrawn="1">
          <p15:clr>
            <a:srgbClr val="2A322A"/>
          </p15:clr>
        </p15:guide>
        <p15:guide id="33" orient="horz" pos="1589" userDrawn="1">
          <p15:clr>
            <a:srgbClr val="2A322A"/>
          </p15:clr>
        </p15:guide>
        <p15:guide id="34" orient="horz" pos="1992" userDrawn="1">
          <p15:clr>
            <a:srgbClr val="2A322A"/>
          </p15:clr>
        </p15:guide>
        <p15:guide id="35" orient="horz" pos="2211" userDrawn="1">
          <p15:clr>
            <a:srgbClr val="2A322A"/>
          </p15:clr>
        </p15:guide>
        <p15:guide id="36" orient="horz" pos="2615" userDrawn="1">
          <p15:clr>
            <a:srgbClr val="2A322A"/>
          </p15:clr>
        </p15:guide>
        <p15:guide id="37" orient="horz" pos="2833" userDrawn="1">
          <p15:clr>
            <a:srgbClr val="2A322A"/>
          </p15:clr>
        </p15:guide>
        <p15:guide id="38" orient="horz" pos="3237" userDrawn="1">
          <p15:clr>
            <a:srgbClr val="2A322A"/>
          </p15:clr>
        </p15:guide>
        <p15:guide id="39" orient="horz" pos="3456" userDrawn="1">
          <p15:clr>
            <a:srgbClr val="2A322A"/>
          </p15:clr>
        </p15:guide>
        <p15:guide id="40" orient="horz" pos="3859" userDrawn="1">
          <p15:clr>
            <a:srgbClr val="2A322A"/>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173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C1BD81-672A-D4EB-ABA9-68B06454490B}"/>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40" b="40"/>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F98D9B9-AECA-89D1-0663-D7E3CB1BC47E}"/>
              </a:ext>
            </a:extLst>
          </p:cNvPr>
          <p:cNvSpPr/>
          <p:nvPr userDrawn="1"/>
        </p:nvSpPr>
        <p:spPr>
          <a:xfrm>
            <a:off x="0" y="0"/>
            <a:ext cx="12192000" cy="6858000"/>
          </a:xfrm>
          <a:prstGeom prst="rect">
            <a:avLst/>
          </a:prstGeom>
          <a:gradFill flip="none" rotWithShape="1">
            <a:gsLst>
              <a:gs pos="51000">
                <a:srgbClr val="011734"/>
              </a:gs>
              <a:gs pos="100000">
                <a:srgbClr val="011734">
                  <a:alpha val="89143"/>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C4B3D76-2CBC-F6E3-5ABE-A94552D5735A}"/>
              </a:ext>
            </a:extLst>
          </p:cNvPr>
          <p:cNvSpPr>
            <a:spLocks noGrp="1"/>
          </p:cNvSpPr>
          <p:nvPr>
            <p:ph type="title"/>
          </p:nvPr>
        </p:nvSpPr>
        <p:spPr>
          <a:xfrm>
            <a:off x="593725" y="547688"/>
            <a:ext cx="11004550" cy="639762"/>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7A83EE9-F02E-4630-935B-6C030C00D8EF}"/>
              </a:ext>
            </a:extLst>
          </p:cNvPr>
          <p:cNvSpPr>
            <a:spLocks noGrp="1"/>
          </p:cNvSpPr>
          <p:nvPr>
            <p:ph type="body" idx="1"/>
          </p:nvPr>
        </p:nvSpPr>
        <p:spPr>
          <a:xfrm>
            <a:off x="593725" y="1535113"/>
            <a:ext cx="11004550" cy="45910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90BE423-7025-726A-416C-FD2A606DBDD4}"/>
              </a:ext>
            </a:extLst>
          </p:cNvPr>
          <p:cNvSpPr>
            <a:spLocks noGrp="1"/>
          </p:cNvSpPr>
          <p:nvPr>
            <p:ph type="sldNum" sz="quarter" idx="4"/>
          </p:nvPr>
        </p:nvSpPr>
        <p:spPr>
          <a:xfrm>
            <a:off x="11112500" y="6383439"/>
            <a:ext cx="484188" cy="217286"/>
          </a:xfrm>
          <a:prstGeom prst="rect">
            <a:avLst/>
          </a:prstGeom>
        </p:spPr>
        <p:txBody>
          <a:bodyPr vert="horz" lIns="0" tIns="0" rIns="0" bIns="0" rtlCol="0" anchor="ctr">
            <a:noAutofit/>
          </a:bodyPr>
          <a:lstStyle>
            <a:lvl1pPr algn="r">
              <a:defRPr sz="1000">
                <a:solidFill>
                  <a:schemeClr val="tx1">
                    <a:tint val="82000"/>
                    <a:alpha val="40000"/>
                  </a:schemeClr>
                </a:solidFill>
              </a:defRPr>
            </a:lvl1pPr>
          </a:lstStyle>
          <a:p>
            <a:fld id="{2A7EA07E-DF68-5342-AFBC-85EE9EF5B26A}" type="slidenum">
              <a:rPr lang="en-US" smtClean="0"/>
              <a:pPr/>
              <a:t>‹#›</a:t>
            </a:fld>
            <a:endParaRPr lang="en-US"/>
          </a:p>
        </p:txBody>
      </p:sp>
      <p:pic>
        <p:nvPicPr>
          <p:cNvPr id="9" name="Picture 8">
            <a:extLst>
              <a:ext uri="{FF2B5EF4-FFF2-40B4-BE49-F238E27FC236}">
                <a16:creationId xmlns:a16="http://schemas.microsoft.com/office/drawing/2014/main" id="{F50018BC-8FFE-6ACF-7BBB-BDB0FCD3247D}"/>
              </a:ext>
            </a:extLst>
          </p:cNvPr>
          <p:cNvPicPr>
            <a:picLocks noChangeAspect="1"/>
          </p:cNvPicPr>
          <p:nvPr userDrawn="1"/>
        </p:nvPicPr>
        <p:blipFill>
          <a:blip r:embed="rId21"/>
          <a:srcRect/>
          <a:stretch/>
        </p:blipFill>
        <p:spPr>
          <a:xfrm>
            <a:off x="425977" y="6259178"/>
            <a:ext cx="1627802" cy="363540"/>
          </a:xfrm>
          <a:prstGeom prst="rect">
            <a:avLst/>
          </a:prstGeom>
        </p:spPr>
      </p:pic>
      <p:sp>
        <p:nvSpPr>
          <p:cNvPr id="215" name="Footer Placeholder 214">
            <a:extLst>
              <a:ext uri="{FF2B5EF4-FFF2-40B4-BE49-F238E27FC236}">
                <a16:creationId xmlns:a16="http://schemas.microsoft.com/office/drawing/2014/main" id="{47A25B17-3DD7-966A-56A8-7B8C476713EE}"/>
              </a:ext>
            </a:extLst>
          </p:cNvPr>
          <p:cNvSpPr>
            <a:spLocks noGrp="1"/>
          </p:cNvSpPr>
          <p:nvPr>
            <p:ph type="ftr" sz="quarter" idx="3"/>
          </p:nvPr>
        </p:nvSpPr>
        <p:spPr>
          <a:xfrm>
            <a:off x="1539875" y="6383440"/>
            <a:ext cx="9458325" cy="217286"/>
          </a:xfrm>
          <a:prstGeom prst="rect">
            <a:avLst/>
          </a:prstGeom>
        </p:spPr>
        <p:txBody>
          <a:bodyPr vert="horz" lIns="0" tIns="0" rIns="0" bIns="0" rtlCol="0" anchor="ctr"/>
          <a:lstStyle>
            <a:lvl1pPr algn="r">
              <a:defRPr sz="1000">
                <a:solidFill>
                  <a:schemeClr val="tx1">
                    <a:tint val="82000"/>
                    <a:alpha val="40000"/>
                  </a:schemeClr>
                </a:solidFill>
              </a:defRPr>
            </a:lvl1pPr>
          </a:lstStyle>
          <a:p>
            <a:r>
              <a:rPr lang="en-US"/>
              <a:t>UNORDINARY CLOUD CONSULTING</a:t>
            </a:r>
          </a:p>
        </p:txBody>
      </p:sp>
    </p:spTree>
    <p:extLst>
      <p:ext uri="{BB962C8B-B14F-4D97-AF65-F5344CB8AC3E}">
        <p14:creationId xmlns:p14="http://schemas.microsoft.com/office/powerpoint/2010/main" val="28610542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hdr="0" dt="0"/>
  <p:txStyles>
    <p:title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p:titleStyle>
    <p:bodyStyle>
      <a:lvl1pPr marL="180000" indent="-180000" algn="l" defTabSz="914400" rtl="0" eaLnBrk="1" latinLnBrk="0" hangingPunct="1">
        <a:lnSpc>
          <a:spcPct val="110000"/>
        </a:lnSpc>
        <a:spcBef>
          <a:spcPts val="0"/>
        </a:spcBef>
        <a:spcAft>
          <a:spcPts val="600"/>
        </a:spcAft>
        <a:buFontTx/>
        <a:buBlip>
          <a:blip r:embed="rId22"/>
        </a:buBlip>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600"/>
        </a:spcAft>
        <a:buFontTx/>
        <a:buBlip>
          <a:blip r:embed="rId23"/>
        </a:buBlip>
        <a:defRPr sz="14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600"/>
        </a:spcAft>
        <a:buFontTx/>
        <a:buBlip>
          <a:blip r:embed="rId24"/>
        </a:buBlip>
        <a:defRPr sz="1400" kern="1200">
          <a:solidFill>
            <a:schemeClr val="tx1"/>
          </a:solidFill>
          <a:latin typeface="+mn-lt"/>
          <a:ea typeface="+mn-ea"/>
          <a:cs typeface="+mn-cs"/>
        </a:defRPr>
      </a:lvl3pPr>
      <a:lvl4pPr marL="180000" indent="-180000" algn="l" defTabSz="914400" rtl="0" eaLnBrk="1" latinLnBrk="0" hangingPunct="1">
        <a:lnSpc>
          <a:spcPct val="110000"/>
        </a:lnSpc>
        <a:spcBef>
          <a:spcPts val="0"/>
        </a:spcBef>
        <a:spcAft>
          <a:spcPts val="600"/>
        </a:spcAft>
        <a:buFontTx/>
        <a:buBlip>
          <a:blip r:embed="rId25"/>
        </a:buBlip>
        <a:defRPr sz="14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600"/>
        </a:spcAft>
        <a:buFontTx/>
        <a:buBlip>
          <a:blip r:embed="rId26"/>
        </a:buBlip>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2A322A"/>
          </p15:clr>
        </p15:guide>
        <p15:guide id="2" pos="7680" userDrawn="1">
          <p15:clr>
            <a:srgbClr val="2A322A"/>
          </p15:clr>
        </p15:guide>
        <p15:guide id="3" pos="374" userDrawn="1">
          <p15:clr>
            <a:srgbClr val="2A322A"/>
          </p15:clr>
        </p15:guide>
        <p15:guide id="4" pos="751" userDrawn="1">
          <p15:clr>
            <a:srgbClr val="2A322A"/>
          </p15:clr>
        </p15:guide>
        <p15:guide id="5" pos="970" userDrawn="1">
          <p15:clr>
            <a:srgbClr val="2A322A"/>
          </p15:clr>
        </p15:guide>
        <p15:guide id="6" pos="1347" userDrawn="1">
          <p15:clr>
            <a:srgbClr val="2A322A"/>
          </p15:clr>
        </p15:guide>
        <p15:guide id="7" pos="1566" userDrawn="1">
          <p15:clr>
            <a:srgbClr val="2A322A"/>
          </p15:clr>
        </p15:guide>
        <p15:guide id="8" pos="1943" userDrawn="1">
          <p15:clr>
            <a:srgbClr val="2A322A"/>
          </p15:clr>
        </p15:guide>
        <p15:guide id="9" pos="2161" userDrawn="1">
          <p15:clr>
            <a:srgbClr val="2A322A"/>
          </p15:clr>
        </p15:guide>
        <p15:guide id="10" pos="2538" userDrawn="1">
          <p15:clr>
            <a:srgbClr val="2A322A"/>
          </p15:clr>
        </p15:guide>
        <p15:guide id="11" pos="2757" userDrawn="1">
          <p15:clr>
            <a:srgbClr val="2A322A"/>
          </p15:clr>
        </p15:guide>
        <p15:guide id="12" pos="3134" userDrawn="1">
          <p15:clr>
            <a:srgbClr val="2A322A"/>
          </p15:clr>
        </p15:guide>
        <p15:guide id="13" pos="3353" userDrawn="1">
          <p15:clr>
            <a:srgbClr val="2A322A"/>
          </p15:clr>
        </p15:guide>
        <p15:guide id="14" pos="3730" userDrawn="1">
          <p15:clr>
            <a:srgbClr val="2A322A"/>
          </p15:clr>
        </p15:guide>
        <p15:guide id="15" pos="3949" userDrawn="1">
          <p15:clr>
            <a:srgbClr val="2A322A"/>
          </p15:clr>
        </p15:guide>
        <p15:guide id="16" pos="4326" userDrawn="1">
          <p15:clr>
            <a:srgbClr val="2A322A"/>
          </p15:clr>
        </p15:guide>
        <p15:guide id="17" pos="4545" userDrawn="1">
          <p15:clr>
            <a:srgbClr val="2A322A"/>
          </p15:clr>
        </p15:guide>
        <p15:guide id="18" pos="4922" userDrawn="1">
          <p15:clr>
            <a:srgbClr val="2A322A"/>
          </p15:clr>
        </p15:guide>
        <p15:guide id="19" pos="5141" userDrawn="1">
          <p15:clr>
            <a:srgbClr val="2A322A"/>
          </p15:clr>
        </p15:guide>
        <p15:guide id="20" pos="5518" userDrawn="1">
          <p15:clr>
            <a:srgbClr val="2A322A"/>
          </p15:clr>
        </p15:guide>
        <p15:guide id="21" pos="5736" userDrawn="1">
          <p15:clr>
            <a:srgbClr val="2A322A"/>
          </p15:clr>
        </p15:guide>
        <p15:guide id="22" pos="6113" userDrawn="1">
          <p15:clr>
            <a:srgbClr val="2A322A"/>
          </p15:clr>
        </p15:guide>
        <p15:guide id="23" pos="6332" userDrawn="1">
          <p15:clr>
            <a:srgbClr val="2A322A"/>
          </p15:clr>
        </p15:guide>
        <p15:guide id="24" pos="6709" userDrawn="1">
          <p15:clr>
            <a:srgbClr val="2A322A"/>
          </p15:clr>
        </p15:guide>
        <p15:guide id="25" pos="6928" userDrawn="1">
          <p15:clr>
            <a:srgbClr val="2A322A"/>
          </p15:clr>
        </p15:guide>
        <p15:guide id="26" pos="7305" userDrawn="1">
          <p15:clr>
            <a:srgbClr val="2A322A"/>
          </p15:clr>
        </p15:guide>
        <p15:guide id="27" orient="horz" userDrawn="1">
          <p15:clr>
            <a:srgbClr val="2A322A"/>
          </p15:clr>
        </p15:guide>
        <p15:guide id="28" orient="horz" pos="4320" userDrawn="1">
          <p15:clr>
            <a:srgbClr val="2A322A"/>
          </p15:clr>
        </p15:guide>
        <p15:guide id="29" orient="horz" pos="345" userDrawn="1">
          <p15:clr>
            <a:srgbClr val="2A322A"/>
          </p15:clr>
        </p15:guide>
        <p15:guide id="30" orient="horz" pos="748" userDrawn="1">
          <p15:clr>
            <a:srgbClr val="2A322A"/>
          </p15:clr>
        </p15:guide>
        <p15:guide id="31" orient="horz" pos="967" userDrawn="1">
          <p15:clr>
            <a:srgbClr val="2A322A"/>
          </p15:clr>
        </p15:guide>
        <p15:guide id="32" orient="horz" pos="1370" userDrawn="1">
          <p15:clr>
            <a:srgbClr val="2A322A"/>
          </p15:clr>
        </p15:guide>
        <p15:guide id="33" orient="horz" pos="1589" userDrawn="1">
          <p15:clr>
            <a:srgbClr val="2A322A"/>
          </p15:clr>
        </p15:guide>
        <p15:guide id="34" orient="horz" pos="1992" userDrawn="1">
          <p15:clr>
            <a:srgbClr val="2A322A"/>
          </p15:clr>
        </p15:guide>
        <p15:guide id="35" orient="horz" pos="2211" userDrawn="1">
          <p15:clr>
            <a:srgbClr val="2A322A"/>
          </p15:clr>
        </p15:guide>
        <p15:guide id="36" orient="horz" pos="2615" userDrawn="1">
          <p15:clr>
            <a:srgbClr val="2A322A"/>
          </p15:clr>
        </p15:guide>
        <p15:guide id="37" orient="horz" pos="2833" userDrawn="1">
          <p15:clr>
            <a:srgbClr val="2A322A"/>
          </p15:clr>
        </p15:guide>
        <p15:guide id="38" orient="horz" pos="3237" userDrawn="1">
          <p15:clr>
            <a:srgbClr val="2A322A"/>
          </p15:clr>
        </p15:guide>
        <p15:guide id="39" orient="horz" pos="3456" userDrawn="1">
          <p15:clr>
            <a:srgbClr val="2A322A"/>
          </p15:clr>
        </p15:guide>
        <p15:guide id="40" orient="horz" pos="3859" userDrawn="1">
          <p15:clr>
            <a:srgbClr val="2A322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xml"/><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5.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58.svg"/><Relationship Id="rId2" Type="http://schemas.openxmlformats.org/officeDocument/2006/relationships/image" Target="../media/image65.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68.sv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58.svg"/><Relationship Id="rId2" Type="http://schemas.openxmlformats.org/officeDocument/2006/relationships/image" Target="../media/image69.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58.svg"/><Relationship Id="rId2" Type="http://schemas.openxmlformats.org/officeDocument/2006/relationships/image" Target="../media/image71.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68.sv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58.svg"/><Relationship Id="rId2" Type="http://schemas.openxmlformats.org/officeDocument/2006/relationships/image" Target="../media/image67.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72.sv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image" Target="../media/image73.png"/><Relationship Id="rId1" Type="http://schemas.openxmlformats.org/officeDocument/2006/relationships/slideLayout" Target="../slideLayouts/slideLayout20.xml"/><Relationship Id="rId6" Type="http://schemas.openxmlformats.org/officeDocument/2006/relationships/image" Target="../media/image58.svg"/><Relationship Id="rId11" Type="http://schemas.openxmlformats.org/officeDocument/2006/relationships/image" Target="../media/image74.png"/><Relationship Id="rId5" Type="http://schemas.openxmlformats.org/officeDocument/2006/relationships/image" Target="../media/image57.png"/><Relationship Id="rId10" Type="http://schemas.openxmlformats.org/officeDocument/2006/relationships/image" Target="../media/image72.svg"/><Relationship Id="rId4" Type="http://schemas.openxmlformats.org/officeDocument/2006/relationships/image" Target="../media/image70.sv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75.png"/><Relationship Id="rId7" Type="http://schemas.openxmlformats.org/officeDocument/2006/relationships/image" Target="../media/image69.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notesSlide" Target="../notesSlides/notesSlide5.xml"/><Relationship Id="rId16" Type="http://schemas.openxmlformats.org/officeDocument/2006/relationships/image" Target="../media/image84.svg"/><Relationship Id="rId1" Type="http://schemas.openxmlformats.org/officeDocument/2006/relationships/slideLayout" Target="../slideLayouts/slideLayout20.xml"/><Relationship Id="rId6" Type="http://schemas.openxmlformats.org/officeDocument/2006/relationships/image" Target="../media/image58.svg"/><Relationship Id="rId11" Type="http://schemas.openxmlformats.org/officeDocument/2006/relationships/image" Target="../media/image79.png"/><Relationship Id="rId5" Type="http://schemas.openxmlformats.org/officeDocument/2006/relationships/image" Target="../media/image57.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6.svg"/><Relationship Id="rId9" Type="http://schemas.openxmlformats.org/officeDocument/2006/relationships/image" Target="../media/image77.png"/><Relationship Id="rId14" Type="http://schemas.openxmlformats.org/officeDocument/2006/relationships/image" Target="../media/image82.sv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9.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88.svg"/><Relationship Id="rId11" Type="http://schemas.openxmlformats.org/officeDocument/2006/relationships/image" Target="../media/image68.svg"/><Relationship Id="rId5" Type="http://schemas.openxmlformats.org/officeDocument/2006/relationships/image" Target="../media/image87.png"/><Relationship Id="rId10" Type="http://schemas.openxmlformats.org/officeDocument/2006/relationships/image" Target="../media/image67.png"/><Relationship Id="rId4" Type="http://schemas.openxmlformats.org/officeDocument/2006/relationships/image" Target="../media/image70.sv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9.png"/><Relationship Id="rId7"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68.svg"/><Relationship Id="rId4" Type="http://schemas.openxmlformats.org/officeDocument/2006/relationships/image" Target="../media/image70.sv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91.svg"/><Relationship Id="rId7" Type="http://schemas.openxmlformats.org/officeDocument/2006/relationships/image" Target="../media/image88.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image" Target="../media/image90.png"/><Relationship Id="rId16" Type="http://schemas.openxmlformats.org/officeDocument/2006/relationships/image" Target="../media/image100.png"/><Relationship Id="rId1" Type="http://schemas.openxmlformats.org/officeDocument/2006/relationships/slideLayout" Target="../slideLayouts/slideLayout20.xml"/><Relationship Id="rId6" Type="http://schemas.openxmlformats.org/officeDocument/2006/relationships/image" Target="../media/image87.png"/><Relationship Id="rId11" Type="http://schemas.openxmlformats.org/officeDocument/2006/relationships/image" Target="../media/image95.svg"/><Relationship Id="rId5" Type="http://schemas.openxmlformats.org/officeDocument/2006/relationships/image" Target="../media/image70.sv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69.png"/><Relationship Id="rId9" Type="http://schemas.openxmlformats.org/officeDocument/2006/relationships/image" Target="../media/image93.svg"/><Relationship Id="rId1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gif"/></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1.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960.png"/><Relationship Id="rId18" Type="http://schemas.openxmlformats.org/officeDocument/2006/relationships/customXml" Target="../ink/ink14.xml"/><Relationship Id="rId3" Type="http://schemas.openxmlformats.org/officeDocument/2006/relationships/image" Target="../media/image103.svg"/><Relationship Id="rId21" Type="http://schemas.openxmlformats.org/officeDocument/2006/relationships/image" Target="../media/image1000.png"/><Relationship Id="rId7" Type="http://schemas.openxmlformats.org/officeDocument/2006/relationships/image" Target="../media/image93.png"/><Relationship Id="rId12" Type="http://schemas.openxmlformats.org/officeDocument/2006/relationships/customXml" Target="../ink/ink11.xml"/><Relationship Id="rId17" Type="http://schemas.openxmlformats.org/officeDocument/2006/relationships/image" Target="../media/image980.png"/><Relationship Id="rId25" Type="http://schemas.openxmlformats.org/officeDocument/2006/relationships/image" Target="../media/image91.svg"/><Relationship Id="rId2" Type="http://schemas.openxmlformats.org/officeDocument/2006/relationships/image" Target="../media/image102.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0.xml"/><Relationship Id="rId6" Type="http://schemas.openxmlformats.org/officeDocument/2006/relationships/customXml" Target="../ink/ink8.xml"/><Relationship Id="rId11" Type="http://schemas.openxmlformats.org/officeDocument/2006/relationships/image" Target="../media/image95.png"/><Relationship Id="rId24" Type="http://schemas.openxmlformats.org/officeDocument/2006/relationships/image" Target="../media/image90.png"/><Relationship Id="rId5" Type="http://schemas.openxmlformats.org/officeDocument/2006/relationships/image" Target="../media/image920.png"/><Relationship Id="rId15" Type="http://schemas.openxmlformats.org/officeDocument/2006/relationships/image" Target="../media/image97.png"/><Relationship Id="rId23" Type="http://schemas.openxmlformats.org/officeDocument/2006/relationships/image" Target="../media/image101.png"/><Relationship Id="rId10" Type="http://schemas.openxmlformats.org/officeDocument/2006/relationships/customXml" Target="../ink/ink10.xml"/><Relationship Id="rId19" Type="http://schemas.openxmlformats.org/officeDocument/2006/relationships/image" Target="../media/image99.png"/><Relationship Id="rId4" Type="http://schemas.openxmlformats.org/officeDocument/2006/relationships/customXml" Target="../ink/ink7.xml"/><Relationship Id="rId9" Type="http://schemas.openxmlformats.org/officeDocument/2006/relationships/image" Target="../media/image940.png"/><Relationship Id="rId14" Type="http://schemas.openxmlformats.org/officeDocument/2006/relationships/customXml" Target="../ink/ink12.xml"/><Relationship Id="rId22" Type="http://schemas.openxmlformats.org/officeDocument/2006/relationships/customXml" Target="../ink/ink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9.svg"/><Relationship Id="rId3" Type="http://schemas.openxmlformats.org/officeDocument/2006/relationships/image" Target="../media/image88.svg"/><Relationship Id="rId7" Type="http://schemas.openxmlformats.org/officeDocument/2006/relationships/image" Target="../media/image58.svg"/><Relationship Id="rId12" Type="http://schemas.openxmlformats.org/officeDocument/2006/relationships/image" Target="../media/image108.png"/><Relationship Id="rId2" Type="http://schemas.openxmlformats.org/officeDocument/2006/relationships/image" Target="../media/image87.png"/><Relationship Id="rId1" Type="http://schemas.openxmlformats.org/officeDocument/2006/relationships/slideLayout" Target="../slideLayouts/slideLayout20.xml"/><Relationship Id="rId6" Type="http://schemas.openxmlformats.org/officeDocument/2006/relationships/image" Target="../media/image57.png"/><Relationship Id="rId11" Type="http://schemas.openxmlformats.org/officeDocument/2006/relationships/image" Target="../media/image107.svg"/><Relationship Id="rId5" Type="http://schemas.openxmlformats.org/officeDocument/2006/relationships/image" Target="../media/image105.svg"/><Relationship Id="rId10"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97.sv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8" Type="http://schemas.openxmlformats.org/officeDocument/2006/relationships/customXml" Target="../ink/ink18.xml"/><Relationship Id="rId3" Type="http://schemas.openxmlformats.org/officeDocument/2006/relationships/image" Target="../media/image111.svg"/><Relationship Id="rId21" Type="http://schemas.openxmlformats.org/officeDocument/2006/relationships/image" Target="../media/image117.png"/><Relationship Id="rId7" Type="http://schemas.openxmlformats.org/officeDocument/2006/relationships/image" Target="../media/image113.png"/><Relationship Id="rId12" Type="http://schemas.openxmlformats.org/officeDocument/2006/relationships/customXml" Target="../ink/ink17.xml"/><Relationship Id="rId17" Type="http://schemas.openxmlformats.org/officeDocument/2006/relationships/image" Target="../media/image117.svg"/><Relationship Id="rId2" Type="http://schemas.openxmlformats.org/officeDocument/2006/relationships/image" Target="../media/image110.png"/><Relationship Id="rId16" Type="http://schemas.openxmlformats.org/officeDocument/2006/relationships/image" Target="../media/image116.png"/><Relationship Id="rId20" Type="http://schemas.openxmlformats.org/officeDocument/2006/relationships/customXml" Target="../ink/ink19.xml"/><Relationship Id="rId1" Type="http://schemas.openxmlformats.org/officeDocument/2006/relationships/slideLayout" Target="../slideLayouts/slideLayout20.xml"/><Relationship Id="rId6" Type="http://schemas.openxmlformats.org/officeDocument/2006/relationships/image" Target="../media/image112.png"/><Relationship Id="rId11" Type="http://schemas.openxmlformats.org/officeDocument/2006/relationships/image" Target="../media/image115.svg"/><Relationship Id="rId5" Type="http://schemas.openxmlformats.org/officeDocument/2006/relationships/image" Target="../media/image97.svg"/><Relationship Id="rId15" Type="http://schemas.openxmlformats.org/officeDocument/2006/relationships/image" Target="../media/image530.png"/><Relationship Id="rId10" Type="http://schemas.openxmlformats.org/officeDocument/2006/relationships/image" Target="../media/image114.png"/><Relationship Id="rId19" Type="http://schemas.openxmlformats.org/officeDocument/2006/relationships/image" Target="../media/image1160.png"/><Relationship Id="rId4" Type="http://schemas.openxmlformats.org/officeDocument/2006/relationships/image" Target="../media/image96.png"/><Relationship Id="rId9" Type="http://schemas.openxmlformats.org/officeDocument/2006/relationships/image" Target="../media/image58.svg"/><Relationship Id="rId22" Type="http://schemas.openxmlformats.org/officeDocument/2006/relationships/customXml" Target="../ink/ink20.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3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126.png"/><Relationship Id="rId18" Type="http://schemas.openxmlformats.org/officeDocument/2006/relationships/customXml" Target="../ink/ink29.xml"/><Relationship Id="rId3" Type="http://schemas.openxmlformats.org/officeDocument/2006/relationships/image" Target="../media/image121.png"/><Relationship Id="rId21" Type="http://schemas.openxmlformats.org/officeDocument/2006/relationships/image" Target="../media/image131.png"/><Relationship Id="rId7" Type="http://schemas.openxmlformats.org/officeDocument/2006/relationships/image" Target="../media/image123.png"/><Relationship Id="rId12" Type="http://schemas.openxmlformats.org/officeDocument/2006/relationships/customXml" Target="../ink/ink26.xml"/><Relationship Id="rId17" Type="http://schemas.openxmlformats.org/officeDocument/2006/relationships/image" Target="../media/image128.png"/><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20.xml"/><Relationship Id="rId6" Type="http://schemas.openxmlformats.org/officeDocument/2006/relationships/customXml" Target="../ink/ink23.xml"/><Relationship Id="rId11" Type="http://schemas.openxmlformats.org/officeDocument/2006/relationships/image" Target="../media/image125.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customXml" Target="../ink/ink25.xml"/><Relationship Id="rId19" Type="http://schemas.openxmlformats.org/officeDocument/2006/relationships/image" Target="../media/image129.png"/><Relationship Id="rId4" Type="http://schemas.openxmlformats.org/officeDocument/2006/relationships/customXml" Target="../ink/ink22.xml"/><Relationship Id="rId9" Type="http://schemas.openxmlformats.org/officeDocument/2006/relationships/image" Target="../media/image124.png"/><Relationship Id="rId14" Type="http://schemas.openxmlformats.org/officeDocument/2006/relationships/customXml" Target="../ink/ink27.xml"/></Relationships>
</file>

<file path=ppt/slides/_rels/slide4.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19.png"/><Relationship Id="rId7"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136.png"/><Relationship Id="rId4" Type="http://schemas.openxmlformats.org/officeDocument/2006/relationships/image" Target="../media/image135.sv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136.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www.unwonted.se/" TargetMode="External"/><Relationship Id="rId2" Type="http://schemas.openxmlformats.org/officeDocument/2006/relationships/image" Target="../media/image138.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5740A25-EE30-A448-609B-417F27760C98}"/>
              </a:ext>
            </a:extLst>
          </p:cNvPr>
          <p:cNvPicPr>
            <a:picLocks noGrp="1" noChangeAspect="1"/>
          </p:cNvPicPr>
          <p:nvPr>
            <p:ph type="pic" sz="quarter" idx="12"/>
          </p:nvPr>
        </p:nvPicPr>
        <p:blipFill>
          <a:blip r:embed="rId2"/>
          <a:srcRect l="9967" t="744" r="36774" b="-167"/>
          <a:stretch/>
        </p:blipFill>
        <p:spPr>
          <a:xfrm>
            <a:off x="6269039" y="547690"/>
            <a:ext cx="5336805" cy="5583509"/>
          </a:xfrm>
        </p:spPr>
      </p:pic>
      <p:sp>
        <p:nvSpPr>
          <p:cNvPr id="9" name="Title 8">
            <a:extLst>
              <a:ext uri="{FF2B5EF4-FFF2-40B4-BE49-F238E27FC236}">
                <a16:creationId xmlns:a16="http://schemas.microsoft.com/office/drawing/2014/main" id="{F63331F7-6FE9-FF8D-025E-24492841FBF9}"/>
              </a:ext>
            </a:extLst>
          </p:cNvPr>
          <p:cNvSpPr>
            <a:spLocks noGrp="1"/>
          </p:cNvSpPr>
          <p:nvPr>
            <p:ph type="title"/>
          </p:nvPr>
        </p:nvSpPr>
        <p:spPr>
          <a:xfrm>
            <a:off x="584563" y="2522539"/>
            <a:ext cx="5336812" cy="2963862"/>
          </a:xfrm>
        </p:spPr>
        <p:txBody>
          <a:bodyPr/>
          <a:lstStyle/>
          <a:p>
            <a:r>
              <a:rPr lang="en-US" dirty="0"/>
              <a:t>From Cloudy to Clear: Demystifying Azure Authentication</a:t>
            </a:r>
          </a:p>
        </p:txBody>
      </p:sp>
      <p:sp>
        <p:nvSpPr>
          <p:cNvPr id="10" name="Text Placeholder 9">
            <a:extLst>
              <a:ext uri="{FF2B5EF4-FFF2-40B4-BE49-F238E27FC236}">
                <a16:creationId xmlns:a16="http://schemas.microsoft.com/office/drawing/2014/main" id="{A5C52669-4253-029C-29E8-71CCF5C90FDF}"/>
              </a:ext>
            </a:extLst>
          </p:cNvPr>
          <p:cNvSpPr>
            <a:spLocks noGrp="1"/>
          </p:cNvSpPr>
          <p:nvPr>
            <p:ph type="body" sz="quarter" idx="10"/>
          </p:nvPr>
        </p:nvSpPr>
        <p:spPr>
          <a:xfrm>
            <a:off x="593725" y="5600973"/>
            <a:ext cx="5336812" cy="530225"/>
          </a:xfrm>
        </p:spPr>
        <p:txBody>
          <a:bodyPr/>
          <a:lstStyle/>
          <a:p>
            <a:r>
              <a:rPr lang="en-US" dirty="0">
                <a:solidFill>
                  <a:srgbClr val="FFA803"/>
                </a:solidFill>
              </a:rPr>
              <a:t>Emanuel Palm</a:t>
            </a:r>
            <a:br>
              <a:rPr lang="en-US" dirty="0"/>
            </a:br>
            <a:r>
              <a:rPr lang="en-US" dirty="0"/>
              <a:t>Cloud Specialist &amp; Microsoft MVP @ Unwonted</a:t>
            </a:r>
          </a:p>
        </p:txBody>
      </p:sp>
      <p:sp>
        <p:nvSpPr>
          <p:cNvPr id="3" name="Text Placeholder 2">
            <a:extLst>
              <a:ext uri="{FF2B5EF4-FFF2-40B4-BE49-F238E27FC236}">
                <a16:creationId xmlns:a16="http://schemas.microsoft.com/office/drawing/2014/main" id="{C06BC5C0-F8AC-BE49-905A-1BD17EE12A60}"/>
              </a:ext>
            </a:extLst>
          </p:cNvPr>
          <p:cNvSpPr>
            <a:spLocks noGrp="1"/>
          </p:cNvSpPr>
          <p:nvPr>
            <p:ph type="body" sz="quarter" idx="11"/>
          </p:nvPr>
        </p:nvSpPr>
        <p:spPr/>
        <p:txBody>
          <a:bodyPr/>
          <a:lstStyle/>
          <a:p>
            <a:r>
              <a:rPr lang="en-US" dirty="0">
                <a:solidFill>
                  <a:schemeClr val="tx1"/>
                </a:solidFill>
              </a:rPr>
              <a:t>@</a:t>
            </a:r>
            <a:r>
              <a:rPr lang="en-US" dirty="0" err="1">
                <a:solidFill>
                  <a:schemeClr val="tx1"/>
                </a:solidFill>
              </a:rPr>
              <a:t>PalmEmanuel</a:t>
            </a:r>
            <a:endParaRPr lang="en-US" dirty="0">
              <a:solidFill>
                <a:schemeClr val="tx1"/>
              </a:solidFill>
            </a:endParaRPr>
          </a:p>
        </p:txBody>
      </p:sp>
      <p:grpSp>
        <p:nvGrpSpPr>
          <p:cNvPr id="16" name="Group 15">
            <a:extLst>
              <a:ext uri="{FF2B5EF4-FFF2-40B4-BE49-F238E27FC236}">
                <a16:creationId xmlns:a16="http://schemas.microsoft.com/office/drawing/2014/main" id="{2B41781C-DF9C-0F87-103C-A80271D1BF76}"/>
              </a:ext>
            </a:extLst>
          </p:cNvPr>
          <p:cNvGrpSpPr/>
          <p:nvPr/>
        </p:nvGrpSpPr>
        <p:grpSpPr>
          <a:xfrm>
            <a:off x="10280577" y="6229126"/>
            <a:ext cx="1186737" cy="393596"/>
            <a:chOff x="10305047" y="6131198"/>
            <a:chExt cx="1186737" cy="393596"/>
          </a:xfrm>
        </p:grpSpPr>
        <p:pic>
          <p:nvPicPr>
            <p:cNvPr id="12" name="Graphic 56">
              <a:extLst>
                <a:ext uri="{FF2B5EF4-FFF2-40B4-BE49-F238E27FC236}">
                  <a16:creationId xmlns:a16="http://schemas.microsoft.com/office/drawing/2014/main" id="{776ABAAA-2F41-12B0-5151-BA6662A5395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05047" y="6131198"/>
              <a:ext cx="391207" cy="383223"/>
            </a:xfrm>
            <a:prstGeom prst="rect">
              <a:avLst/>
            </a:prstGeom>
            <a:effectLst/>
          </p:spPr>
        </p:pic>
        <p:pic>
          <p:nvPicPr>
            <p:cNvPr id="13" name="Graphic 56">
              <a:extLst>
                <a:ext uri="{FF2B5EF4-FFF2-40B4-BE49-F238E27FC236}">
                  <a16:creationId xmlns:a16="http://schemas.microsoft.com/office/drawing/2014/main" id="{8B38BCB7-BA3C-253D-3903-F7CA649E85B2}"/>
                </a:ext>
              </a:extLst>
            </p:cNvPr>
            <p:cNvPicPr>
              <a:picLocks noChangeAspect="1"/>
            </p:cNvPicPr>
            <p:nvPr/>
          </p:nvPicPr>
          <p:blipFill>
            <a:blip r:embed="rId5"/>
            <a:srcRect/>
            <a:stretch/>
          </p:blipFill>
          <p:spPr>
            <a:xfrm>
              <a:off x="10721304" y="6165570"/>
              <a:ext cx="320788" cy="327874"/>
            </a:xfrm>
            <a:prstGeom prst="rect">
              <a:avLst/>
            </a:prstGeom>
            <a:effectLst/>
          </p:spPr>
        </p:pic>
        <p:pic>
          <p:nvPicPr>
            <p:cNvPr id="15" name="Picture 14" descr="A black and white logo&#10;&#10;Description automatically generated">
              <a:extLst>
                <a:ext uri="{FF2B5EF4-FFF2-40B4-BE49-F238E27FC236}">
                  <a16:creationId xmlns:a16="http://schemas.microsoft.com/office/drawing/2014/main" id="{CAE8DD8B-4E11-0640-E255-5E7FB4B49899}"/>
                </a:ext>
              </a:extLst>
            </p:cNvPr>
            <p:cNvPicPr>
              <a:picLocks noChangeAspect="1"/>
            </p:cNvPicPr>
            <p:nvPr/>
          </p:nvPicPr>
          <p:blipFill>
            <a:blip r:embed="rId6"/>
            <a:stretch>
              <a:fillRect/>
            </a:stretch>
          </p:blipFill>
          <p:spPr>
            <a:xfrm>
              <a:off x="11108158" y="6141168"/>
              <a:ext cx="383626" cy="383626"/>
            </a:xfrm>
            <a:prstGeom prst="rect">
              <a:avLst/>
            </a:prstGeom>
          </p:spPr>
        </p:pic>
      </p:grpSp>
      <p:pic>
        <p:nvPicPr>
          <p:cNvPr id="1026" name="Picture 2">
            <a:extLst>
              <a:ext uri="{FF2B5EF4-FFF2-40B4-BE49-F238E27FC236}">
                <a16:creationId xmlns:a16="http://schemas.microsoft.com/office/drawing/2014/main" id="{20EB58A9-CBF7-57A1-EA8F-6D717125F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725" y="305640"/>
            <a:ext cx="2365649" cy="19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3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22">
            <a:extLst>
              <a:ext uri="{FF2B5EF4-FFF2-40B4-BE49-F238E27FC236}">
                <a16:creationId xmlns:a16="http://schemas.microsoft.com/office/drawing/2014/main" id="{F24AD484-F02A-65D1-841E-C85459BFBFCF}"/>
              </a:ext>
            </a:extLst>
          </p:cNvPr>
          <p:cNvSpPr/>
          <p:nvPr/>
        </p:nvSpPr>
        <p:spPr>
          <a:xfrm>
            <a:off x="303405" y="1440541"/>
            <a:ext cx="11585189" cy="4805880"/>
          </a:xfrm>
          <a:prstGeom prst="roundRect">
            <a:avLst/>
          </a:prstGeom>
          <a:solidFill>
            <a:srgbClr val="1E1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9CDCFE"/>
                </a:solidFill>
                <a:latin typeface="Ubuntu Condensed" panose="020B0506030602030204" pitchFamily="34" charset="0"/>
              </a:rPr>
              <a:t>Questions</a:t>
            </a: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a:p>
            <a:pPr algn="ctr"/>
            <a:endParaRPr lang="sv-SE" sz="2800" b="1" dirty="0">
              <a:solidFill>
                <a:schemeClr val="tx1"/>
              </a:solidFill>
              <a:latin typeface="Ubuntu Condensed" panose="020B0506030602030204" pitchFamily="34" charset="0"/>
            </a:endParaRPr>
          </a:p>
          <a:p>
            <a:pPr algn="ctr"/>
            <a:endParaRPr lang="sv-SE" sz="2800" b="1" dirty="0">
              <a:solidFill>
                <a:schemeClr val="tx1"/>
              </a:solidFill>
              <a:latin typeface="Ubuntu Condensed" panose="020B0506030602030204" pitchFamily="34" charset="0"/>
            </a:endParaRPr>
          </a:p>
          <a:p>
            <a:pPr algn="ctr"/>
            <a:endParaRPr lang="en-US" sz="2800" b="1" dirty="0">
              <a:solidFill>
                <a:schemeClr val="tx1"/>
              </a:solidFill>
              <a:latin typeface="Ubuntu Condensed" panose="020B0506030602030204" pitchFamily="34" charset="0"/>
            </a:endParaRPr>
          </a:p>
        </p:txBody>
      </p:sp>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Session </a:t>
            </a:r>
            <a:r>
              <a:rPr lang="fr-FR" dirty="0" err="1"/>
              <a:t>Overview</a:t>
            </a:r>
            <a:endParaRPr lang="en-GB" dirty="0"/>
          </a:p>
        </p:txBody>
      </p:sp>
      <p:sp>
        <p:nvSpPr>
          <p:cNvPr id="14" name="Rectangle: Rounded Corners 17">
            <a:extLst>
              <a:ext uri="{FF2B5EF4-FFF2-40B4-BE49-F238E27FC236}">
                <a16:creationId xmlns:a16="http://schemas.microsoft.com/office/drawing/2014/main" id="{DB1C1B5E-633F-5A7F-A8C2-088EB3D30509}"/>
              </a:ext>
            </a:extLst>
          </p:cNvPr>
          <p:cNvSpPr/>
          <p:nvPr/>
        </p:nvSpPr>
        <p:spPr>
          <a:xfrm>
            <a:off x="2181945"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Identity Types</a:t>
            </a:r>
            <a:endParaRPr lang="en-SE" sz="2800" b="1" dirty="0">
              <a:solidFill>
                <a:schemeClr val="tx1"/>
              </a:solidFill>
              <a:latin typeface="Ubuntu Condensed" panose="020B0506030602030204" pitchFamily="34" charset="0"/>
            </a:endParaRPr>
          </a:p>
        </p:txBody>
      </p:sp>
      <p:sp>
        <p:nvSpPr>
          <p:cNvPr id="15" name="Rectangle: Rounded Corners 20">
            <a:extLst>
              <a:ext uri="{FF2B5EF4-FFF2-40B4-BE49-F238E27FC236}">
                <a16:creationId xmlns:a16="http://schemas.microsoft.com/office/drawing/2014/main" id="{2DA003C8-53D7-DF6F-A7B4-A305EC83F4CF}"/>
              </a:ext>
            </a:extLst>
          </p:cNvPr>
          <p:cNvSpPr/>
          <p:nvPr/>
        </p:nvSpPr>
        <p:spPr>
          <a:xfrm>
            <a:off x="4938707"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Credentials</a:t>
            </a:r>
            <a:endParaRPr lang="en-SE" sz="2800" b="1" dirty="0">
              <a:solidFill>
                <a:schemeClr val="tx1"/>
              </a:solidFill>
              <a:latin typeface="Ubuntu Condensed" panose="020B0506030602030204" pitchFamily="34" charset="0"/>
            </a:endParaRPr>
          </a:p>
        </p:txBody>
      </p:sp>
      <p:sp>
        <p:nvSpPr>
          <p:cNvPr id="16" name="Rectangle: Rounded Corners 22">
            <a:extLst>
              <a:ext uri="{FF2B5EF4-FFF2-40B4-BE49-F238E27FC236}">
                <a16:creationId xmlns:a16="http://schemas.microsoft.com/office/drawing/2014/main" id="{66FE864E-68E3-8EDC-E297-5D8113EF17D2}"/>
              </a:ext>
            </a:extLst>
          </p:cNvPr>
          <p:cNvSpPr/>
          <p:nvPr/>
        </p:nvSpPr>
        <p:spPr>
          <a:xfrm>
            <a:off x="7695469"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Applications &amp; Resources</a:t>
            </a:r>
            <a:endParaRPr lang="en-SE" sz="2800" b="1">
              <a:solidFill>
                <a:schemeClr val="tx1"/>
              </a:solidFill>
              <a:latin typeface="Ubuntu Condensed" panose="020B0506030602030204" pitchFamily="34" charset="0"/>
            </a:endParaRPr>
          </a:p>
        </p:txBody>
      </p:sp>
      <p:cxnSp>
        <p:nvCxnSpPr>
          <p:cNvPr id="18" name="Straight Arrow Connector 17">
            <a:extLst>
              <a:ext uri="{FF2B5EF4-FFF2-40B4-BE49-F238E27FC236}">
                <a16:creationId xmlns:a16="http://schemas.microsoft.com/office/drawing/2014/main" id="{7A2DFB6E-6168-198D-5A5D-9B8B7479DC60}"/>
              </a:ext>
            </a:extLst>
          </p:cNvPr>
          <p:cNvCxnSpPr>
            <a:cxnSpLocks/>
            <a:stCxn id="14" idx="3"/>
            <a:endCxn id="15" idx="1"/>
          </p:cNvCxnSpPr>
          <p:nvPr/>
        </p:nvCxnSpPr>
        <p:spPr>
          <a:xfrm>
            <a:off x="4496531" y="2719073"/>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E2BCBE-1BB9-B688-5B38-9DB145C786D2}"/>
              </a:ext>
            </a:extLst>
          </p:cNvPr>
          <p:cNvCxnSpPr>
            <a:cxnSpLocks/>
            <a:stCxn id="15" idx="3"/>
            <a:endCxn id="16" idx="1"/>
          </p:cNvCxnSpPr>
          <p:nvPr/>
        </p:nvCxnSpPr>
        <p:spPr>
          <a:xfrm>
            <a:off x="7253293" y="2719073"/>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Rounded Corners 17">
            <a:extLst>
              <a:ext uri="{FF2B5EF4-FFF2-40B4-BE49-F238E27FC236}">
                <a16:creationId xmlns:a16="http://schemas.microsoft.com/office/drawing/2014/main" id="{8EEBDD76-0C66-54DA-4E22-3E48A78F89F2}"/>
              </a:ext>
            </a:extLst>
          </p:cNvPr>
          <p:cNvSpPr/>
          <p:nvPr/>
        </p:nvSpPr>
        <p:spPr>
          <a:xfrm>
            <a:off x="803564"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Permissions &amp; Scopes</a:t>
            </a:r>
            <a:endParaRPr lang="en-SE" sz="2800" b="1">
              <a:solidFill>
                <a:schemeClr val="tx1"/>
              </a:solidFill>
              <a:latin typeface="Ubuntu Condensed" panose="020B0506030602030204" pitchFamily="34" charset="0"/>
            </a:endParaRPr>
          </a:p>
        </p:txBody>
      </p:sp>
      <p:sp>
        <p:nvSpPr>
          <p:cNvPr id="30" name="Rectangle: Rounded Corners 20">
            <a:extLst>
              <a:ext uri="{FF2B5EF4-FFF2-40B4-BE49-F238E27FC236}">
                <a16:creationId xmlns:a16="http://schemas.microsoft.com/office/drawing/2014/main" id="{0324CD64-7B84-D250-E9E3-915D04700D83}"/>
              </a:ext>
            </a:extLst>
          </p:cNvPr>
          <p:cNvSpPr/>
          <p:nvPr/>
        </p:nvSpPr>
        <p:spPr>
          <a:xfrm>
            <a:off x="3560326"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Tokens &amp;</a:t>
            </a:r>
            <a:br>
              <a:rPr lang="en-US" sz="2800" b="1" dirty="0">
                <a:solidFill>
                  <a:schemeClr val="tx1"/>
                </a:solidFill>
                <a:latin typeface="Ubuntu Condensed" panose="020B0506030602030204" pitchFamily="34" charset="0"/>
              </a:rPr>
            </a:br>
            <a:r>
              <a:rPr lang="en-US" sz="2800" b="1" dirty="0">
                <a:solidFill>
                  <a:schemeClr val="tx1"/>
                </a:solidFill>
                <a:latin typeface="Ubuntu Condensed" panose="020B0506030602030204" pitchFamily="34" charset="0"/>
              </a:rPr>
              <a:t>Auth Flows</a:t>
            </a:r>
            <a:endParaRPr lang="en-SE" sz="2800" b="1" dirty="0">
              <a:solidFill>
                <a:schemeClr val="tx1"/>
              </a:solidFill>
              <a:latin typeface="Ubuntu Condensed" panose="020B0506030602030204" pitchFamily="34" charset="0"/>
            </a:endParaRPr>
          </a:p>
        </p:txBody>
      </p:sp>
      <p:cxnSp>
        <p:nvCxnSpPr>
          <p:cNvPr id="33" name="Straight Arrow Connector 32">
            <a:extLst>
              <a:ext uri="{FF2B5EF4-FFF2-40B4-BE49-F238E27FC236}">
                <a16:creationId xmlns:a16="http://schemas.microsoft.com/office/drawing/2014/main" id="{ACBC2DF9-631A-4DED-98D8-EE43268C33A9}"/>
              </a:ext>
            </a:extLst>
          </p:cNvPr>
          <p:cNvCxnSpPr>
            <a:cxnSpLocks/>
            <a:stCxn id="29" idx="3"/>
            <a:endCxn id="30" idx="1"/>
          </p:cNvCxnSpPr>
          <p:nvPr/>
        </p:nvCxnSpPr>
        <p:spPr>
          <a:xfrm>
            <a:off x="3118150" y="4932372"/>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Rounded Corners 11">
            <a:extLst>
              <a:ext uri="{FF2B5EF4-FFF2-40B4-BE49-F238E27FC236}">
                <a16:creationId xmlns:a16="http://schemas.microsoft.com/office/drawing/2014/main" id="{91A1DB34-E90A-3E01-A312-0512345AB9AC}"/>
              </a:ext>
            </a:extLst>
          </p:cNvPr>
          <p:cNvSpPr/>
          <p:nvPr/>
        </p:nvSpPr>
        <p:spPr>
          <a:xfrm>
            <a:off x="2552758"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11" name="Rectangle: Rounded Corners 11">
            <a:extLst>
              <a:ext uri="{FF2B5EF4-FFF2-40B4-BE49-F238E27FC236}">
                <a16:creationId xmlns:a16="http://schemas.microsoft.com/office/drawing/2014/main" id="{9C6B7F8D-10A1-4CD3-57A0-0B8F22C50977}"/>
              </a:ext>
            </a:extLst>
          </p:cNvPr>
          <p:cNvSpPr/>
          <p:nvPr/>
        </p:nvSpPr>
        <p:spPr>
          <a:xfrm>
            <a:off x="5309520"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12" name="Rectangle: Rounded Corners 11">
            <a:extLst>
              <a:ext uri="{FF2B5EF4-FFF2-40B4-BE49-F238E27FC236}">
                <a16:creationId xmlns:a16="http://schemas.microsoft.com/office/drawing/2014/main" id="{5D2045F3-9E30-95B4-EB6B-CF2C9876A7D6}"/>
              </a:ext>
            </a:extLst>
          </p:cNvPr>
          <p:cNvSpPr/>
          <p:nvPr/>
        </p:nvSpPr>
        <p:spPr>
          <a:xfrm>
            <a:off x="8066282" y="3257155"/>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cxnSp>
        <p:nvCxnSpPr>
          <p:cNvPr id="27" name="Straight Connector 26">
            <a:extLst>
              <a:ext uri="{FF2B5EF4-FFF2-40B4-BE49-F238E27FC236}">
                <a16:creationId xmlns:a16="http://schemas.microsoft.com/office/drawing/2014/main" id="{857B40EE-F9C5-D883-3507-4BB1DC147056}"/>
              </a:ext>
            </a:extLst>
          </p:cNvPr>
          <p:cNvCxnSpPr>
            <a:cxnSpLocks/>
          </p:cNvCxnSpPr>
          <p:nvPr/>
        </p:nvCxnSpPr>
        <p:spPr>
          <a:xfrm>
            <a:off x="645171" y="4008486"/>
            <a:ext cx="4945958" cy="0"/>
          </a:xfrm>
          <a:prstGeom prst="line">
            <a:avLst/>
          </a:prstGeom>
          <a:ln w="25400">
            <a:solidFill>
              <a:srgbClr val="9CDCFE"/>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755C0B-3A2F-3CBD-50E3-701A756DCF6A}"/>
              </a:ext>
            </a:extLst>
          </p:cNvPr>
          <p:cNvSpPr txBox="1"/>
          <p:nvPr/>
        </p:nvSpPr>
        <p:spPr>
          <a:xfrm>
            <a:off x="5482148" y="3746876"/>
            <a:ext cx="1227701" cy="523220"/>
          </a:xfrm>
          <a:prstGeom prst="rect">
            <a:avLst/>
          </a:prstGeom>
          <a:noFill/>
        </p:spPr>
        <p:txBody>
          <a:bodyPr wrap="square">
            <a:spAutoFit/>
          </a:bodyPr>
          <a:lstStyle/>
          <a:p>
            <a:pPr algn="ctr"/>
            <a:r>
              <a:rPr lang="sv-SE" sz="2800" b="1" dirty="0">
                <a:solidFill>
                  <a:srgbClr val="9CDCFE"/>
                </a:solidFill>
                <a:latin typeface="Ubuntu Condensed" panose="020B0506030602030204" pitchFamily="34" charset="0"/>
              </a:rPr>
              <a:t>Break</a:t>
            </a:r>
            <a:endParaRPr lang="en-US" sz="2800" dirty="0"/>
          </a:p>
        </p:txBody>
      </p:sp>
      <p:cxnSp>
        <p:nvCxnSpPr>
          <p:cNvPr id="32" name="Straight Connector 31">
            <a:extLst>
              <a:ext uri="{FF2B5EF4-FFF2-40B4-BE49-F238E27FC236}">
                <a16:creationId xmlns:a16="http://schemas.microsoft.com/office/drawing/2014/main" id="{A5DEF011-DFFB-77DA-B4AB-4D304F7FFAAC}"/>
              </a:ext>
            </a:extLst>
          </p:cNvPr>
          <p:cNvCxnSpPr>
            <a:cxnSpLocks/>
          </p:cNvCxnSpPr>
          <p:nvPr/>
        </p:nvCxnSpPr>
        <p:spPr>
          <a:xfrm>
            <a:off x="6600868" y="4013008"/>
            <a:ext cx="4945958" cy="0"/>
          </a:xfrm>
          <a:prstGeom prst="line">
            <a:avLst/>
          </a:prstGeom>
          <a:ln w="25400">
            <a:solidFill>
              <a:srgbClr val="9CDCFE"/>
            </a:solidFill>
          </a:ln>
        </p:spPr>
        <p:style>
          <a:lnRef idx="1">
            <a:schemeClr val="accent1"/>
          </a:lnRef>
          <a:fillRef idx="0">
            <a:schemeClr val="accent1"/>
          </a:fillRef>
          <a:effectRef idx="0">
            <a:schemeClr val="accent1"/>
          </a:effectRef>
          <a:fontRef idx="minor">
            <a:schemeClr val="tx1"/>
          </a:fontRef>
        </p:style>
      </p:cxnSp>
      <p:sp>
        <p:nvSpPr>
          <p:cNvPr id="36" name="Rectangle: Rounded Corners 11">
            <a:extLst>
              <a:ext uri="{FF2B5EF4-FFF2-40B4-BE49-F238E27FC236}">
                <a16:creationId xmlns:a16="http://schemas.microsoft.com/office/drawing/2014/main" id="{E0A73CB0-3E01-8D58-C19D-1726A9E92CBF}"/>
              </a:ext>
            </a:extLst>
          </p:cNvPr>
          <p:cNvSpPr/>
          <p:nvPr/>
        </p:nvSpPr>
        <p:spPr>
          <a:xfrm>
            <a:off x="1174377" y="5467353"/>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37" name="Rectangle: Rounded Corners 11">
            <a:extLst>
              <a:ext uri="{FF2B5EF4-FFF2-40B4-BE49-F238E27FC236}">
                <a16:creationId xmlns:a16="http://schemas.microsoft.com/office/drawing/2014/main" id="{CCD6437F-F5FD-A8CA-8212-E0438CA981E0}"/>
              </a:ext>
            </a:extLst>
          </p:cNvPr>
          <p:cNvSpPr/>
          <p:nvPr/>
        </p:nvSpPr>
        <p:spPr>
          <a:xfrm>
            <a:off x="3931140" y="5467353"/>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
        <p:nvSpPr>
          <p:cNvPr id="38" name="Rectangle: Rounded Corners 12">
            <a:extLst>
              <a:ext uri="{FF2B5EF4-FFF2-40B4-BE49-F238E27FC236}">
                <a16:creationId xmlns:a16="http://schemas.microsoft.com/office/drawing/2014/main" id="{398A8970-52F2-FBE1-3ADB-41D2918B472C}"/>
              </a:ext>
            </a:extLst>
          </p:cNvPr>
          <p:cNvSpPr/>
          <p:nvPr/>
        </p:nvSpPr>
        <p:spPr>
          <a:xfrm>
            <a:off x="9073850" y="4297072"/>
            <a:ext cx="2314586" cy="126812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Lunch</a:t>
            </a:r>
            <a:endParaRPr lang="en-SE" sz="2800" b="1" dirty="0">
              <a:solidFill>
                <a:schemeClr val="tx1"/>
              </a:solidFill>
              <a:latin typeface="Ubuntu Condensed" panose="020B0506030602030204" pitchFamily="34" charset="0"/>
            </a:endParaRPr>
          </a:p>
        </p:txBody>
      </p:sp>
      <p:cxnSp>
        <p:nvCxnSpPr>
          <p:cNvPr id="39" name="Straight Arrow Connector 38">
            <a:extLst>
              <a:ext uri="{FF2B5EF4-FFF2-40B4-BE49-F238E27FC236}">
                <a16:creationId xmlns:a16="http://schemas.microsoft.com/office/drawing/2014/main" id="{A19F7BF0-C008-F91E-E320-3019716992B7}"/>
              </a:ext>
            </a:extLst>
          </p:cNvPr>
          <p:cNvCxnSpPr>
            <a:cxnSpLocks/>
          </p:cNvCxnSpPr>
          <p:nvPr/>
        </p:nvCxnSpPr>
        <p:spPr>
          <a:xfrm flipV="1">
            <a:off x="8631674" y="4931135"/>
            <a:ext cx="442176" cy="1237"/>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Rounded Corners 20">
            <a:extLst>
              <a:ext uri="{FF2B5EF4-FFF2-40B4-BE49-F238E27FC236}">
                <a16:creationId xmlns:a16="http://schemas.microsoft.com/office/drawing/2014/main" id="{58E97825-0DE4-0FA2-567A-4F4FCED6D02B}"/>
              </a:ext>
            </a:extLst>
          </p:cNvPr>
          <p:cNvSpPr/>
          <p:nvPr/>
        </p:nvSpPr>
        <p:spPr>
          <a:xfrm>
            <a:off x="6317088" y="4297072"/>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Summary</a:t>
            </a:r>
            <a:endParaRPr lang="en-SE" sz="2800" b="1" dirty="0">
              <a:solidFill>
                <a:schemeClr val="tx1"/>
              </a:solidFill>
              <a:latin typeface="Ubuntu Condensed" panose="020B0506030602030204" pitchFamily="34" charset="0"/>
            </a:endParaRPr>
          </a:p>
        </p:txBody>
      </p:sp>
      <p:sp>
        <p:nvSpPr>
          <p:cNvPr id="41" name="Rectangle: Rounded Corners 11">
            <a:extLst>
              <a:ext uri="{FF2B5EF4-FFF2-40B4-BE49-F238E27FC236}">
                <a16:creationId xmlns:a16="http://schemas.microsoft.com/office/drawing/2014/main" id="{63692616-DF3B-1F65-F9B8-5E82516F636E}"/>
              </a:ext>
            </a:extLst>
          </p:cNvPr>
          <p:cNvSpPr/>
          <p:nvPr/>
        </p:nvSpPr>
        <p:spPr>
          <a:xfrm>
            <a:off x="6687902" y="5466116"/>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cxnSp>
        <p:nvCxnSpPr>
          <p:cNvPr id="42" name="Straight Arrow Connector 41">
            <a:extLst>
              <a:ext uri="{FF2B5EF4-FFF2-40B4-BE49-F238E27FC236}">
                <a16:creationId xmlns:a16="http://schemas.microsoft.com/office/drawing/2014/main" id="{392B49CF-D45B-0209-03D2-555A4956DFE8}"/>
              </a:ext>
            </a:extLst>
          </p:cNvPr>
          <p:cNvCxnSpPr>
            <a:cxnSpLocks/>
          </p:cNvCxnSpPr>
          <p:nvPr/>
        </p:nvCxnSpPr>
        <p:spPr>
          <a:xfrm>
            <a:off x="5874912" y="4910260"/>
            <a:ext cx="442176" cy="0"/>
          </a:xfrm>
          <a:prstGeom prst="straightConnector1">
            <a:avLst/>
          </a:prstGeom>
          <a:ln w="28575">
            <a:solidFill>
              <a:srgbClr val="9CDCF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Rounded Corners 11">
            <a:extLst>
              <a:ext uri="{FF2B5EF4-FFF2-40B4-BE49-F238E27FC236}">
                <a16:creationId xmlns:a16="http://schemas.microsoft.com/office/drawing/2014/main" id="{F688DB9A-8AF1-B9FF-7B2E-6750C991B1D2}"/>
              </a:ext>
            </a:extLst>
          </p:cNvPr>
          <p:cNvSpPr/>
          <p:nvPr/>
        </p:nvSpPr>
        <p:spPr>
          <a:xfrm>
            <a:off x="9444663" y="5466116"/>
            <a:ext cx="1572959" cy="494866"/>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Ubuntu Condensed" panose="020B0506030602030204" pitchFamily="34" charset="0"/>
              </a:rPr>
              <a:t>Discussion</a:t>
            </a:r>
            <a:endParaRPr lang="en-SE" sz="2000" b="1" dirty="0">
              <a:solidFill>
                <a:schemeClr val="tx1"/>
              </a:solidFill>
              <a:latin typeface="Ubuntu Condensed" panose="020B0506030602030204" pitchFamily="34" charset="0"/>
            </a:endParaRPr>
          </a:p>
        </p:txBody>
      </p:sp>
    </p:spTree>
    <p:extLst>
      <p:ext uri="{BB962C8B-B14F-4D97-AF65-F5344CB8AC3E}">
        <p14:creationId xmlns:p14="http://schemas.microsoft.com/office/powerpoint/2010/main" val="2856656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542A97-3D67-D687-EF2A-7F42B829097C}"/>
              </a:ext>
            </a:extLst>
          </p:cNvPr>
          <p:cNvSpPr>
            <a:spLocks noGrp="1"/>
          </p:cNvSpPr>
          <p:nvPr>
            <p:ph type="title"/>
          </p:nvPr>
        </p:nvSpPr>
        <p:spPr>
          <a:xfrm>
            <a:off x="831300" y="569369"/>
            <a:ext cx="11360700" cy="925513"/>
          </a:xfrm>
        </p:spPr>
        <p:txBody>
          <a:bodyPr/>
          <a:lstStyle/>
          <a:p>
            <a:r>
              <a:rPr lang="en-US" dirty="0"/>
              <a:t>Identity Types</a:t>
            </a:r>
            <a:endParaRPr lang="en-SE" dirty="0"/>
          </a:p>
        </p:txBody>
      </p:sp>
      <p:grpSp>
        <p:nvGrpSpPr>
          <p:cNvPr id="17" name="Group 16">
            <a:extLst>
              <a:ext uri="{FF2B5EF4-FFF2-40B4-BE49-F238E27FC236}">
                <a16:creationId xmlns:a16="http://schemas.microsoft.com/office/drawing/2014/main" id="{843E1028-6CB9-5DC6-C32A-4AE6DFDC5F58}"/>
              </a:ext>
            </a:extLst>
          </p:cNvPr>
          <p:cNvGrpSpPr/>
          <p:nvPr/>
        </p:nvGrpSpPr>
        <p:grpSpPr>
          <a:xfrm>
            <a:off x="7275273" y="2957219"/>
            <a:ext cx="1625466" cy="1749454"/>
            <a:chOff x="7275273" y="2492279"/>
            <a:chExt cx="1625466" cy="1749454"/>
          </a:xfrm>
        </p:grpSpPr>
        <p:pic>
          <p:nvPicPr>
            <p:cNvPr id="11" name="Graphic 10">
              <a:extLst>
                <a:ext uri="{FF2B5EF4-FFF2-40B4-BE49-F238E27FC236}">
                  <a16:creationId xmlns:a16="http://schemas.microsoft.com/office/drawing/2014/main" id="{09E84333-514A-A90F-326D-462B6D72F5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5273" y="2616267"/>
              <a:ext cx="1625466" cy="1625466"/>
            </a:xfrm>
            <a:prstGeom prst="rect">
              <a:avLst/>
            </a:prstGeom>
          </p:spPr>
        </p:pic>
        <p:sp>
          <p:nvSpPr>
            <p:cNvPr id="13" name="TextBox 12">
              <a:extLst>
                <a:ext uri="{FF2B5EF4-FFF2-40B4-BE49-F238E27FC236}">
                  <a16:creationId xmlns:a16="http://schemas.microsoft.com/office/drawing/2014/main" id="{A1060981-B192-EF11-2521-CD034AF317B8}"/>
                </a:ext>
              </a:extLst>
            </p:cNvPr>
            <p:cNvSpPr txBox="1"/>
            <p:nvPr/>
          </p:nvSpPr>
          <p:spPr>
            <a:xfrm>
              <a:off x="7580566"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15" name="Group 14">
            <a:extLst>
              <a:ext uri="{FF2B5EF4-FFF2-40B4-BE49-F238E27FC236}">
                <a16:creationId xmlns:a16="http://schemas.microsoft.com/office/drawing/2014/main" id="{820EC41D-9FD7-F210-15DA-27ED2A6C90F1}"/>
              </a:ext>
            </a:extLst>
          </p:cNvPr>
          <p:cNvGrpSpPr/>
          <p:nvPr/>
        </p:nvGrpSpPr>
        <p:grpSpPr>
          <a:xfrm>
            <a:off x="3291261" y="2957219"/>
            <a:ext cx="1625466" cy="1749454"/>
            <a:chOff x="3291261" y="2492279"/>
            <a:chExt cx="1625466" cy="1749454"/>
          </a:xfrm>
        </p:grpSpPr>
        <p:pic>
          <p:nvPicPr>
            <p:cNvPr id="3" name="Graphic 2">
              <a:extLst>
                <a:ext uri="{FF2B5EF4-FFF2-40B4-BE49-F238E27FC236}">
                  <a16:creationId xmlns:a16="http://schemas.microsoft.com/office/drawing/2014/main" id="{20BE8035-F4CD-9DE5-7065-314BBEED1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14" name="TextBox 13">
              <a:extLst>
                <a:ext uri="{FF2B5EF4-FFF2-40B4-BE49-F238E27FC236}">
                  <a16:creationId xmlns:a16="http://schemas.microsoft.com/office/drawing/2014/main" id="{8FB98B7F-7594-E541-C853-3F27394F6C5E}"/>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sp>
        <p:nvSpPr>
          <p:cNvPr id="18" name="TextBox 17">
            <a:extLst>
              <a:ext uri="{FF2B5EF4-FFF2-40B4-BE49-F238E27FC236}">
                <a16:creationId xmlns:a16="http://schemas.microsoft.com/office/drawing/2014/main" id="{1CD25B87-EB92-4B69-F5E9-EC5385DFCA7C}"/>
              </a:ext>
            </a:extLst>
          </p:cNvPr>
          <p:cNvSpPr txBox="1"/>
          <p:nvPr/>
        </p:nvSpPr>
        <p:spPr>
          <a:xfrm>
            <a:off x="3291261" y="4830661"/>
            <a:ext cx="1625466" cy="830997"/>
          </a:xfrm>
          <a:prstGeom prst="rect">
            <a:avLst/>
          </a:prstGeom>
          <a:noFill/>
        </p:spPr>
        <p:txBody>
          <a:bodyPr wrap="square" rtlCol="0">
            <a:spAutoFit/>
          </a:bodyPr>
          <a:lstStyle/>
          <a:p>
            <a:pPr algn="ctr"/>
            <a:r>
              <a:rPr lang="en-US" sz="2400" dirty="0">
                <a:latin typeface="Ubuntu" panose="020B0504030602030204" pitchFamily="34" charset="0"/>
              </a:rPr>
              <a:t>Human Identities</a:t>
            </a:r>
          </a:p>
        </p:txBody>
      </p:sp>
      <p:sp>
        <p:nvSpPr>
          <p:cNvPr id="19" name="TextBox 18">
            <a:extLst>
              <a:ext uri="{FF2B5EF4-FFF2-40B4-BE49-F238E27FC236}">
                <a16:creationId xmlns:a16="http://schemas.microsoft.com/office/drawing/2014/main" id="{EAF6E1C9-FA4A-8097-EEED-7E37B474D42B}"/>
              </a:ext>
            </a:extLst>
          </p:cNvPr>
          <p:cNvSpPr txBox="1"/>
          <p:nvPr/>
        </p:nvSpPr>
        <p:spPr>
          <a:xfrm>
            <a:off x="7275273"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Machine Identities</a:t>
            </a:r>
          </a:p>
        </p:txBody>
      </p:sp>
    </p:spTree>
    <p:extLst>
      <p:ext uri="{BB962C8B-B14F-4D97-AF65-F5344CB8AC3E}">
        <p14:creationId xmlns:p14="http://schemas.microsoft.com/office/powerpoint/2010/main" val="129670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542A97-3D67-D687-EF2A-7F42B829097C}"/>
              </a:ext>
            </a:extLst>
          </p:cNvPr>
          <p:cNvSpPr>
            <a:spLocks noGrp="1"/>
          </p:cNvSpPr>
          <p:nvPr>
            <p:ph type="title"/>
          </p:nvPr>
        </p:nvSpPr>
        <p:spPr>
          <a:xfrm>
            <a:off x="831300" y="569369"/>
            <a:ext cx="11360700" cy="925513"/>
          </a:xfrm>
        </p:spPr>
        <p:txBody>
          <a:bodyPr/>
          <a:lstStyle/>
          <a:p>
            <a:r>
              <a:rPr lang="en-US" dirty="0"/>
              <a:t>Identity Types</a:t>
            </a:r>
            <a:endParaRPr lang="en-SE" dirty="0"/>
          </a:p>
        </p:txBody>
      </p:sp>
      <p:grpSp>
        <p:nvGrpSpPr>
          <p:cNvPr id="15" name="Group 14">
            <a:extLst>
              <a:ext uri="{FF2B5EF4-FFF2-40B4-BE49-F238E27FC236}">
                <a16:creationId xmlns:a16="http://schemas.microsoft.com/office/drawing/2014/main" id="{820EC41D-9FD7-F210-15DA-27ED2A6C90F1}"/>
              </a:ext>
            </a:extLst>
          </p:cNvPr>
          <p:cNvGrpSpPr/>
          <p:nvPr/>
        </p:nvGrpSpPr>
        <p:grpSpPr>
          <a:xfrm>
            <a:off x="3291261" y="2957219"/>
            <a:ext cx="1625466" cy="1749454"/>
            <a:chOff x="3291261" y="2492279"/>
            <a:chExt cx="1625466" cy="1749454"/>
          </a:xfrm>
        </p:grpSpPr>
        <p:pic>
          <p:nvPicPr>
            <p:cNvPr id="3" name="Graphic 2">
              <a:extLst>
                <a:ext uri="{FF2B5EF4-FFF2-40B4-BE49-F238E27FC236}">
                  <a16:creationId xmlns:a16="http://schemas.microsoft.com/office/drawing/2014/main" id="{20BE8035-F4CD-9DE5-7065-314BBEED1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14" name="TextBox 13">
              <a:extLst>
                <a:ext uri="{FF2B5EF4-FFF2-40B4-BE49-F238E27FC236}">
                  <a16:creationId xmlns:a16="http://schemas.microsoft.com/office/drawing/2014/main" id="{8FB98B7F-7594-E541-C853-3F27394F6C5E}"/>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1" name="Group 20">
            <a:extLst>
              <a:ext uri="{FF2B5EF4-FFF2-40B4-BE49-F238E27FC236}">
                <a16:creationId xmlns:a16="http://schemas.microsoft.com/office/drawing/2014/main" id="{1294715A-C89D-2236-07C6-22C87D38D3FB}"/>
              </a:ext>
            </a:extLst>
          </p:cNvPr>
          <p:cNvGrpSpPr/>
          <p:nvPr/>
        </p:nvGrpSpPr>
        <p:grpSpPr>
          <a:xfrm>
            <a:off x="6243446" y="2957219"/>
            <a:ext cx="1625466" cy="1749454"/>
            <a:chOff x="3291261" y="2492279"/>
            <a:chExt cx="1625466" cy="1749454"/>
          </a:xfrm>
        </p:grpSpPr>
        <p:pic>
          <p:nvPicPr>
            <p:cNvPr id="22" name="Graphic 21">
              <a:extLst>
                <a:ext uri="{FF2B5EF4-FFF2-40B4-BE49-F238E27FC236}">
                  <a16:creationId xmlns:a16="http://schemas.microsoft.com/office/drawing/2014/main" id="{6961797F-9888-90AC-EA89-1DC246EA9A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3" name="TextBox 22">
              <a:extLst>
                <a:ext uri="{FF2B5EF4-FFF2-40B4-BE49-F238E27FC236}">
                  <a16:creationId xmlns:a16="http://schemas.microsoft.com/office/drawing/2014/main" id="{D6AEA413-97D6-6FE9-180B-6F78EC9E1B23}"/>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4" name="Group 23">
            <a:extLst>
              <a:ext uri="{FF2B5EF4-FFF2-40B4-BE49-F238E27FC236}">
                <a16:creationId xmlns:a16="http://schemas.microsoft.com/office/drawing/2014/main" id="{FE32A4F9-97AA-1F9E-534C-1D9CFF6AC826}"/>
              </a:ext>
            </a:extLst>
          </p:cNvPr>
          <p:cNvGrpSpPr/>
          <p:nvPr/>
        </p:nvGrpSpPr>
        <p:grpSpPr>
          <a:xfrm>
            <a:off x="8300270" y="2982271"/>
            <a:ext cx="1625466" cy="1724402"/>
            <a:chOff x="3291261" y="2517331"/>
            <a:chExt cx="1625466" cy="1724402"/>
          </a:xfrm>
        </p:grpSpPr>
        <p:pic>
          <p:nvPicPr>
            <p:cNvPr id="25" name="Graphic 24">
              <a:extLst>
                <a:ext uri="{FF2B5EF4-FFF2-40B4-BE49-F238E27FC236}">
                  <a16:creationId xmlns:a16="http://schemas.microsoft.com/office/drawing/2014/main" id="{543EBB83-FF3A-43D1-3A40-0ABD8C7164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6" name="TextBox 25">
              <a:extLst>
                <a:ext uri="{FF2B5EF4-FFF2-40B4-BE49-F238E27FC236}">
                  <a16:creationId xmlns:a16="http://schemas.microsoft.com/office/drawing/2014/main" id="{D0F8E72D-0694-5476-8B9A-E31B66EB4B66}"/>
                </a:ext>
              </a:extLst>
            </p:cNvPr>
            <p:cNvSpPr txBox="1"/>
            <p:nvPr/>
          </p:nvSpPr>
          <p:spPr>
            <a:xfrm>
              <a:off x="3596551" y="2517331"/>
              <a:ext cx="1014884" cy="1354217"/>
            </a:xfrm>
            <a:prstGeom prst="rect">
              <a:avLst/>
            </a:prstGeom>
            <a:noFill/>
          </p:spPr>
          <p:txBody>
            <a:bodyPr wrap="square" rtlCol="0">
              <a:spAutoFit/>
            </a:bodyPr>
            <a:lstStyle/>
            <a:p>
              <a:pPr algn="ctr"/>
              <a:r>
                <a:rPr lang="sv-SE" sz="8200" dirty="0"/>
                <a:t>📦</a:t>
              </a:r>
              <a:endParaRPr lang="en-SE" sz="8200" dirty="0"/>
            </a:p>
          </p:txBody>
        </p:sp>
      </p:grpSp>
      <p:grpSp>
        <p:nvGrpSpPr>
          <p:cNvPr id="27" name="Group 26">
            <a:extLst>
              <a:ext uri="{FF2B5EF4-FFF2-40B4-BE49-F238E27FC236}">
                <a16:creationId xmlns:a16="http://schemas.microsoft.com/office/drawing/2014/main" id="{BEF6C478-EA1B-8075-01CA-15033B021026}"/>
              </a:ext>
            </a:extLst>
          </p:cNvPr>
          <p:cNvGrpSpPr/>
          <p:nvPr/>
        </p:nvGrpSpPr>
        <p:grpSpPr>
          <a:xfrm>
            <a:off x="7275274" y="569369"/>
            <a:ext cx="1625466" cy="1749454"/>
            <a:chOff x="3291261" y="2492279"/>
            <a:chExt cx="1625466" cy="1749454"/>
          </a:xfrm>
        </p:grpSpPr>
        <p:pic>
          <p:nvPicPr>
            <p:cNvPr id="28" name="Graphic 27">
              <a:extLst>
                <a:ext uri="{FF2B5EF4-FFF2-40B4-BE49-F238E27FC236}">
                  <a16:creationId xmlns:a16="http://schemas.microsoft.com/office/drawing/2014/main" id="{CBA5C1C2-349B-C8D9-DC23-28F93F2F3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1261" y="2616267"/>
              <a:ext cx="1625466" cy="1625466"/>
            </a:xfrm>
            <a:prstGeom prst="rect">
              <a:avLst/>
            </a:prstGeom>
          </p:spPr>
        </p:pic>
        <p:sp>
          <p:nvSpPr>
            <p:cNvPr id="29" name="TextBox 28">
              <a:extLst>
                <a:ext uri="{FF2B5EF4-FFF2-40B4-BE49-F238E27FC236}">
                  <a16:creationId xmlns:a16="http://schemas.microsoft.com/office/drawing/2014/main" id="{AFB59FA7-EC9F-B6F9-111F-E85005E60DDF}"/>
                </a:ext>
              </a:extLst>
            </p:cNvPr>
            <p:cNvSpPr txBox="1"/>
            <p:nvPr/>
          </p:nvSpPr>
          <p:spPr>
            <a:xfrm>
              <a:off x="3596551" y="2492279"/>
              <a:ext cx="1014884" cy="1354217"/>
            </a:xfrm>
            <a:prstGeom prst="rect">
              <a:avLst/>
            </a:prstGeom>
            <a:noFill/>
          </p:spPr>
          <p:txBody>
            <a:bodyPr wrap="square" rtlCol="0">
              <a:spAutoFit/>
            </a:bodyPr>
            <a:lstStyle/>
            <a:p>
              <a:pPr algn="ctr"/>
              <a:r>
                <a:rPr lang="sv-SE" sz="8200" dirty="0"/>
                <a:t>🤖</a:t>
              </a:r>
              <a:endParaRPr lang="en-SE" sz="8200" dirty="0"/>
            </a:p>
          </p:txBody>
        </p:sp>
      </p:grpSp>
      <p:sp>
        <p:nvSpPr>
          <p:cNvPr id="30" name="TextBox 29">
            <a:extLst>
              <a:ext uri="{FF2B5EF4-FFF2-40B4-BE49-F238E27FC236}">
                <a16:creationId xmlns:a16="http://schemas.microsoft.com/office/drawing/2014/main" id="{4D0FC7EB-47C7-ED2B-AB94-3969EFDF1B5A}"/>
              </a:ext>
            </a:extLst>
          </p:cNvPr>
          <p:cNvSpPr txBox="1"/>
          <p:nvPr/>
        </p:nvSpPr>
        <p:spPr>
          <a:xfrm>
            <a:off x="3291261" y="4830661"/>
            <a:ext cx="1625466" cy="830997"/>
          </a:xfrm>
          <a:prstGeom prst="rect">
            <a:avLst/>
          </a:prstGeom>
          <a:noFill/>
        </p:spPr>
        <p:txBody>
          <a:bodyPr wrap="square" rtlCol="0">
            <a:spAutoFit/>
          </a:bodyPr>
          <a:lstStyle/>
          <a:p>
            <a:pPr algn="ctr"/>
            <a:r>
              <a:rPr lang="en-US" sz="2400" dirty="0">
                <a:latin typeface="Ubuntu" panose="020B0504030602030204" pitchFamily="34" charset="0"/>
              </a:rPr>
              <a:t>Human Identities</a:t>
            </a:r>
          </a:p>
        </p:txBody>
      </p:sp>
      <p:sp>
        <p:nvSpPr>
          <p:cNvPr id="31" name="TextBox 30">
            <a:extLst>
              <a:ext uri="{FF2B5EF4-FFF2-40B4-BE49-F238E27FC236}">
                <a16:creationId xmlns:a16="http://schemas.microsoft.com/office/drawing/2014/main" id="{C1730BDF-941C-B232-5E83-5E4AC67147D5}"/>
              </a:ext>
            </a:extLst>
          </p:cNvPr>
          <p:cNvSpPr txBox="1"/>
          <p:nvPr/>
        </p:nvSpPr>
        <p:spPr>
          <a:xfrm>
            <a:off x="6243445"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Device Identities</a:t>
            </a:r>
          </a:p>
        </p:txBody>
      </p:sp>
      <p:sp>
        <p:nvSpPr>
          <p:cNvPr id="32" name="TextBox 31">
            <a:extLst>
              <a:ext uri="{FF2B5EF4-FFF2-40B4-BE49-F238E27FC236}">
                <a16:creationId xmlns:a16="http://schemas.microsoft.com/office/drawing/2014/main" id="{41CBA7FD-DC18-8EDC-B4F6-1FFF0F5BC1F4}"/>
              </a:ext>
            </a:extLst>
          </p:cNvPr>
          <p:cNvSpPr txBox="1"/>
          <p:nvPr/>
        </p:nvSpPr>
        <p:spPr>
          <a:xfrm>
            <a:off x="8289485" y="4830660"/>
            <a:ext cx="1625466" cy="830997"/>
          </a:xfrm>
          <a:prstGeom prst="rect">
            <a:avLst/>
          </a:prstGeom>
          <a:noFill/>
        </p:spPr>
        <p:txBody>
          <a:bodyPr wrap="square" rtlCol="0">
            <a:spAutoFit/>
          </a:bodyPr>
          <a:lstStyle/>
          <a:p>
            <a:pPr algn="ctr"/>
            <a:r>
              <a:rPr lang="en-US" sz="2400" dirty="0">
                <a:latin typeface="Ubuntu" panose="020B0504030602030204" pitchFamily="34" charset="0"/>
              </a:rPr>
              <a:t>Workload Identities</a:t>
            </a:r>
          </a:p>
        </p:txBody>
      </p:sp>
      <p:cxnSp>
        <p:nvCxnSpPr>
          <p:cNvPr id="35" name="Straight Arrow Connector 18">
            <a:extLst>
              <a:ext uri="{FF2B5EF4-FFF2-40B4-BE49-F238E27FC236}">
                <a16:creationId xmlns:a16="http://schemas.microsoft.com/office/drawing/2014/main" id="{B2D36444-3B76-0211-B92F-9DED32646D1B}"/>
              </a:ext>
            </a:extLst>
          </p:cNvPr>
          <p:cNvCxnSpPr>
            <a:cxnSpLocks/>
            <a:stCxn id="29" idx="1"/>
          </p:cNvCxnSpPr>
          <p:nvPr/>
        </p:nvCxnSpPr>
        <p:spPr>
          <a:xfrm rot="10800000" flipV="1">
            <a:off x="7067228" y="1246477"/>
            <a:ext cx="513337" cy="1558715"/>
          </a:xfrm>
          <a:prstGeom prst="bentConnector2">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18">
            <a:extLst>
              <a:ext uri="{FF2B5EF4-FFF2-40B4-BE49-F238E27FC236}">
                <a16:creationId xmlns:a16="http://schemas.microsoft.com/office/drawing/2014/main" id="{952122AA-AADC-F13B-9090-DE6684857CBD}"/>
              </a:ext>
            </a:extLst>
          </p:cNvPr>
          <p:cNvCxnSpPr>
            <a:cxnSpLocks/>
            <a:stCxn id="29" idx="3"/>
          </p:cNvCxnSpPr>
          <p:nvPr/>
        </p:nvCxnSpPr>
        <p:spPr>
          <a:xfrm>
            <a:off x="8595448" y="1246478"/>
            <a:ext cx="517555" cy="1558714"/>
          </a:xfrm>
          <a:prstGeom prst="bentConnector2">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63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0E3482-9876-5C48-356D-6D4D6F9B1E22}"/>
              </a:ext>
            </a:extLst>
          </p:cNvPr>
          <p:cNvSpPr txBox="1"/>
          <p:nvPr/>
        </p:nvSpPr>
        <p:spPr>
          <a:xfrm>
            <a:off x="923544" y="2342831"/>
            <a:ext cx="10344912" cy="1938992"/>
          </a:xfrm>
          <a:prstGeom prst="rect">
            <a:avLst/>
          </a:prstGeom>
          <a:noFill/>
        </p:spPr>
        <p:txBody>
          <a:bodyPr wrap="square" rtlCol="0">
            <a:spAutoFit/>
          </a:bodyPr>
          <a:lstStyle/>
          <a:p>
            <a:pPr algn="ctr"/>
            <a:r>
              <a:rPr lang="en-US" sz="4000" dirty="0">
                <a:latin typeface="Ubuntu Condensed" panose="020B0506030602030204" pitchFamily="34" charset="0"/>
              </a:rPr>
              <a:t>“A collection of application resources, data, and supporting infrastructure that function together towards a defined business goal.”</a:t>
            </a:r>
            <a:endParaRPr lang="en-SE" sz="4000" dirty="0">
              <a:latin typeface="Ubuntu Condensed" panose="020B0506030602030204" pitchFamily="34" charset="0"/>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8B4B667-FDF0-4143-9059-B16AF19BB243}"/>
                  </a:ext>
                </a:extLst>
              </p14:cNvPr>
              <p14:cNvContentPartPr/>
              <p14:nvPr/>
            </p14:nvContentPartPr>
            <p14:xfrm>
              <a:off x="4656514" y="2734458"/>
              <a:ext cx="5841331" cy="55222"/>
            </p14:xfrm>
          </p:contentPart>
        </mc:Choice>
        <mc:Fallback>
          <p:pic>
            <p:nvPicPr>
              <p:cNvPr id="6" name="Ink 5">
                <a:extLst>
                  <a:ext uri="{FF2B5EF4-FFF2-40B4-BE49-F238E27FC236}">
                    <a16:creationId xmlns:a16="http://schemas.microsoft.com/office/drawing/2014/main" id="{38B4B667-FDF0-4143-9059-B16AF19BB243}"/>
                  </a:ext>
                </a:extLst>
              </p:cNvPr>
              <p:cNvPicPr/>
              <p:nvPr/>
            </p:nvPicPr>
            <p:blipFill>
              <a:blip r:embed="rId4"/>
              <a:stretch>
                <a:fillRect/>
              </a:stretch>
            </p:blipFill>
            <p:spPr>
              <a:xfrm>
                <a:off x="4566514" y="2555166"/>
                <a:ext cx="6020970" cy="41344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EA46060-51FD-6792-68F5-84A4974DDBEC}"/>
                  </a:ext>
                </a:extLst>
              </p14:cNvPr>
              <p14:cNvContentPartPr/>
              <p14:nvPr/>
            </p14:nvContentPartPr>
            <p14:xfrm>
              <a:off x="1624614" y="3328259"/>
              <a:ext cx="4611949" cy="62073"/>
            </p14:xfrm>
          </p:contentPart>
        </mc:Choice>
        <mc:Fallback>
          <p:pic>
            <p:nvPicPr>
              <p:cNvPr id="7" name="Ink 6">
                <a:extLst>
                  <a:ext uri="{FF2B5EF4-FFF2-40B4-BE49-F238E27FC236}">
                    <a16:creationId xmlns:a16="http://schemas.microsoft.com/office/drawing/2014/main" id="{8EA46060-51FD-6792-68F5-84A4974DDBEC}"/>
                  </a:ext>
                </a:extLst>
              </p:cNvPr>
              <p:cNvPicPr/>
              <p:nvPr/>
            </p:nvPicPr>
            <p:blipFill>
              <a:blip r:embed="rId6"/>
              <a:stretch>
                <a:fillRect/>
              </a:stretch>
            </p:blipFill>
            <p:spPr>
              <a:xfrm>
                <a:off x="1534607" y="3148857"/>
                <a:ext cx="4791603" cy="420518"/>
              </a:xfrm>
              <a:prstGeom prst="rect">
                <a:avLst/>
              </a:prstGeom>
            </p:spPr>
          </p:pic>
        </mc:Fallback>
      </mc:AlternateContent>
      <p:sp>
        <p:nvSpPr>
          <p:cNvPr id="8" name="TextBox 7">
            <a:extLst>
              <a:ext uri="{FF2B5EF4-FFF2-40B4-BE49-F238E27FC236}">
                <a16:creationId xmlns:a16="http://schemas.microsoft.com/office/drawing/2014/main" id="{8933EB24-89F6-BA59-D5E5-EF466E1C4804}"/>
              </a:ext>
            </a:extLst>
          </p:cNvPr>
          <p:cNvSpPr txBox="1"/>
          <p:nvPr/>
        </p:nvSpPr>
        <p:spPr>
          <a:xfrm>
            <a:off x="5425440" y="4208096"/>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4" name="Title 3">
            <a:extLst>
              <a:ext uri="{FF2B5EF4-FFF2-40B4-BE49-F238E27FC236}">
                <a16:creationId xmlns:a16="http://schemas.microsoft.com/office/drawing/2014/main" id="{D41EADC6-51B7-83B1-4059-6EC97B8F52FA}"/>
              </a:ext>
            </a:extLst>
          </p:cNvPr>
          <p:cNvSpPr>
            <a:spLocks noGrp="1"/>
          </p:cNvSpPr>
          <p:nvPr>
            <p:ph type="title"/>
          </p:nvPr>
        </p:nvSpPr>
        <p:spPr/>
        <p:txBody>
          <a:bodyPr/>
          <a:lstStyle/>
          <a:p>
            <a:r>
              <a:rPr lang="en-US" dirty="0"/>
              <a:t>Workload Identity Types</a:t>
            </a:r>
          </a:p>
        </p:txBody>
      </p:sp>
    </p:spTree>
    <p:extLst>
      <p:ext uri="{BB962C8B-B14F-4D97-AF65-F5344CB8AC3E}">
        <p14:creationId xmlns:p14="http://schemas.microsoft.com/office/powerpoint/2010/main" val="405387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5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69DDD77D-FBA7-83E9-CA7B-42338D02A1FF}"/>
              </a:ext>
            </a:extLst>
          </p:cNvPr>
          <p:cNvSpPr txBox="1">
            <a:spLocks/>
          </p:cNvSpPr>
          <p:nvPr/>
        </p:nvSpPr>
        <p:spPr>
          <a:xfrm>
            <a:off x="726489" y="2214980"/>
            <a:ext cx="10739022" cy="1611294"/>
          </a:xfrm>
          <a:prstGeom prst="rect">
            <a:avLst/>
          </a:prstGeom>
        </p:spPr>
        <p:txBody>
          <a:bodyPr anchor="ct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tx1"/>
                </a:solidFill>
                <a:latin typeface="Ubuntu Condensed" panose="020B0506030602030204" pitchFamily="34" charset="0"/>
              </a:rPr>
              <a:t>“In Microsoft </a:t>
            </a:r>
            <a:r>
              <a:rPr lang="en-US" sz="4000" dirty="0" err="1">
                <a:solidFill>
                  <a:schemeClr val="tx1"/>
                </a:solidFill>
                <a:latin typeface="Ubuntu Condensed" panose="020B0506030602030204" pitchFamily="34" charset="0"/>
              </a:rPr>
              <a:t>Entra</a:t>
            </a:r>
            <a:r>
              <a:rPr lang="en-US" sz="4000" dirty="0">
                <a:solidFill>
                  <a:schemeClr val="tx1"/>
                </a:solidFill>
                <a:latin typeface="Ubuntu Condensed" panose="020B0506030602030204" pitchFamily="34" charset="0"/>
              </a:rPr>
              <a:t>, workload identities are applications, service principals and managed identities.”</a:t>
            </a:r>
          </a:p>
        </p:txBody>
      </p:sp>
      <mc:AlternateContent xmlns:mc="http://schemas.openxmlformats.org/markup-compatibility/2006">
        <mc:Choice xmlns:p14="http://schemas.microsoft.com/office/powerpoint/2010/main" Requires="p14">
          <p:contentPart p14:bwMode="auto" r:id="rId2">
            <p14:nvContentPartPr>
              <p14:cNvPr id="27" name="Ink 26">
                <a:extLst>
                  <a:ext uri="{FF2B5EF4-FFF2-40B4-BE49-F238E27FC236}">
                    <a16:creationId xmlns:a16="http://schemas.microsoft.com/office/drawing/2014/main" id="{E68002A0-DBA4-22C0-B2A4-E2C40182F5A1}"/>
                  </a:ext>
                </a:extLst>
              </p14:cNvPr>
              <p14:cNvContentPartPr/>
              <p14:nvPr/>
            </p14:nvContentPartPr>
            <p14:xfrm flipV="1">
              <a:off x="2235491" y="3308660"/>
              <a:ext cx="7391578" cy="99485"/>
            </p14:xfrm>
          </p:contentPart>
        </mc:Choice>
        <mc:Fallback>
          <p:pic>
            <p:nvPicPr>
              <p:cNvPr id="27" name="Ink 26">
                <a:extLst>
                  <a:ext uri="{FF2B5EF4-FFF2-40B4-BE49-F238E27FC236}">
                    <a16:creationId xmlns:a16="http://schemas.microsoft.com/office/drawing/2014/main" id="{E68002A0-DBA4-22C0-B2A4-E2C40182F5A1}"/>
                  </a:ext>
                </a:extLst>
              </p:cNvPr>
              <p:cNvPicPr/>
              <p:nvPr/>
            </p:nvPicPr>
            <p:blipFill>
              <a:blip r:embed="rId3"/>
              <a:stretch>
                <a:fillRect/>
              </a:stretch>
            </p:blipFill>
            <p:spPr>
              <a:xfrm flipV="1">
                <a:off x="2145486" y="3127778"/>
                <a:ext cx="7571228" cy="460887"/>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D97ED973-936A-DAAB-9D78-229C4072BF59}"/>
                  </a:ext>
                </a:extLst>
              </p14:cNvPr>
              <p14:cNvContentPartPr/>
              <p14:nvPr/>
            </p14:nvContentPartPr>
            <p14:xfrm flipV="1">
              <a:off x="4724578" y="2714524"/>
              <a:ext cx="6097909" cy="82074"/>
            </p14:xfrm>
          </p:contentPart>
        </mc:Choice>
        <mc:Fallback>
          <p:pic>
            <p:nvPicPr>
              <p:cNvPr id="31" name="Ink 30">
                <a:extLst>
                  <a:ext uri="{FF2B5EF4-FFF2-40B4-BE49-F238E27FC236}">
                    <a16:creationId xmlns:a16="http://schemas.microsoft.com/office/drawing/2014/main" id="{D97ED973-936A-DAAB-9D78-229C4072BF59}"/>
                  </a:ext>
                </a:extLst>
              </p:cNvPr>
              <p:cNvPicPr/>
              <p:nvPr/>
            </p:nvPicPr>
            <p:blipFill>
              <a:blip r:embed="rId5"/>
              <a:stretch>
                <a:fillRect/>
              </a:stretch>
            </p:blipFill>
            <p:spPr>
              <a:xfrm flipV="1">
                <a:off x="4634575" y="2534537"/>
                <a:ext cx="6277556" cy="441688"/>
              </a:xfrm>
              <a:prstGeom prst="rect">
                <a:avLst/>
              </a:prstGeom>
            </p:spPr>
          </p:pic>
        </mc:Fallback>
      </mc:AlternateContent>
      <p:sp>
        <p:nvSpPr>
          <p:cNvPr id="36" name="TextBox 35">
            <a:extLst>
              <a:ext uri="{FF2B5EF4-FFF2-40B4-BE49-F238E27FC236}">
                <a16:creationId xmlns:a16="http://schemas.microsoft.com/office/drawing/2014/main" id="{5A2653A8-3ED7-3B09-78DE-F58B9018AB30}"/>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Workload Identity</a:t>
            </a:r>
          </a:p>
        </p:txBody>
      </p:sp>
    </p:spTree>
    <p:extLst>
      <p:ext uri="{BB962C8B-B14F-4D97-AF65-F5344CB8AC3E}">
        <p14:creationId xmlns:p14="http://schemas.microsoft.com/office/powerpoint/2010/main" val="642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1BCFA55B-D6F6-2FEE-3B42-E0E9D1D4499A}"/>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tx1"/>
                </a:solidFill>
                <a:latin typeface="Ubuntu Condensed" panose="020B0506030602030204" pitchFamily="34" charset="0"/>
              </a:rPr>
              <a:t>“There are three types of service accounts native to Microsoft </a:t>
            </a:r>
            <a:r>
              <a:rPr lang="en-US" sz="4000" dirty="0" err="1">
                <a:solidFill>
                  <a:schemeClr val="tx1"/>
                </a:solidFill>
                <a:latin typeface="Ubuntu Condensed" panose="020B0506030602030204" pitchFamily="34" charset="0"/>
              </a:rPr>
              <a:t>Entra</a:t>
            </a:r>
            <a:r>
              <a:rPr lang="en-US" sz="4000" dirty="0">
                <a:solidFill>
                  <a:schemeClr val="tx1"/>
                </a:solidFill>
                <a:latin typeface="Ubuntu Condensed" panose="020B0506030602030204" pitchFamily="34" charset="0"/>
              </a:rPr>
              <a:t> ID: Managed identities, service principals, and user-based service accounts.”</a:t>
            </a:r>
          </a:p>
        </p:txBody>
      </p:sp>
      <mc:AlternateContent xmlns:mc="http://schemas.openxmlformats.org/markup-compatibility/2006">
        <mc:Choice xmlns:p14="http://schemas.microsoft.com/office/powerpoint/2010/main" Requires="p14">
          <p:contentPart p14:bwMode="auto" r:id="rId2">
            <p14:nvContentPartPr>
              <p14:cNvPr id="38" name="Ink 37">
                <a:extLst>
                  <a:ext uri="{FF2B5EF4-FFF2-40B4-BE49-F238E27FC236}">
                    <a16:creationId xmlns:a16="http://schemas.microsoft.com/office/drawing/2014/main" id="{C8FE8F01-914D-03B9-FA0F-71B9DFAD4815}"/>
                  </a:ext>
                </a:extLst>
              </p14:cNvPr>
              <p14:cNvContentPartPr/>
              <p14:nvPr/>
            </p14:nvContentPartPr>
            <p14:xfrm flipV="1">
              <a:off x="3825531" y="3976936"/>
              <a:ext cx="5003993" cy="67350"/>
            </p14:xfrm>
          </p:contentPart>
        </mc:Choice>
        <mc:Fallback>
          <p:pic>
            <p:nvPicPr>
              <p:cNvPr id="38" name="Ink 37">
                <a:extLst>
                  <a:ext uri="{FF2B5EF4-FFF2-40B4-BE49-F238E27FC236}">
                    <a16:creationId xmlns:a16="http://schemas.microsoft.com/office/drawing/2014/main" id="{C8FE8F01-914D-03B9-FA0F-71B9DFAD4815}"/>
                  </a:ext>
                </a:extLst>
              </p:cNvPr>
              <p:cNvPicPr/>
              <p:nvPr/>
            </p:nvPicPr>
            <p:blipFill>
              <a:blip r:embed="rId3"/>
              <a:stretch>
                <a:fillRect/>
              </a:stretch>
            </p:blipFill>
            <p:spPr>
              <a:xfrm flipV="1">
                <a:off x="3735531" y="3796856"/>
                <a:ext cx="5183633" cy="42715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38">
                <a:extLst>
                  <a:ext uri="{FF2B5EF4-FFF2-40B4-BE49-F238E27FC236}">
                    <a16:creationId xmlns:a16="http://schemas.microsoft.com/office/drawing/2014/main" id="{406434E4-2BB9-9B18-811D-4A451FDFF5E3}"/>
                  </a:ext>
                </a:extLst>
              </p14:cNvPr>
              <p14:cNvContentPartPr/>
              <p14:nvPr/>
            </p14:nvContentPartPr>
            <p14:xfrm>
              <a:off x="4373638" y="3334840"/>
              <a:ext cx="6995886" cy="94160"/>
            </p14:xfrm>
          </p:contentPart>
        </mc:Choice>
        <mc:Fallback>
          <p:pic>
            <p:nvPicPr>
              <p:cNvPr id="39" name="Ink 38">
                <a:extLst>
                  <a:ext uri="{FF2B5EF4-FFF2-40B4-BE49-F238E27FC236}">
                    <a16:creationId xmlns:a16="http://schemas.microsoft.com/office/drawing/2014/main" id="{406434E4-2BB9-9B18-811D-4A451FDFF5E3}"/>
                  </a:ext>
                </a:extLst>
              </p:cNvPr>
              <p:cNvPicPr/>
              <p:nvPr/>
            </p:nvPicPr>
            <p:blipFill>
              <a:blip r:embed="rId5"/>
              <a:stretch>
                <a:fillRect/>
              </a:stretch>
            </p:blipFill>
            <p:spPr>
              <a:xfrm>
                <a:off x="4283629" y="3155829"/>
                <a:ext cx="7175545" cy="451825"/>
              </a:xfrm>
              <a:prstGeom prst="rect">
                <a:avLst/>
              </a:prstGeom>
            </p:spPr>
          </p:pic>
        </mc:Fallback>
      </mc:AlternateContent>
      <p:sp>
        <p:nvSpPr>
          <p:cNvPr id="40" name="TextBox 39">
            <a:extLst>
              <a:ext uri="{FF2B5EF4-FFF2-40B4-BE49-F238E27FC236}">
                <a16:creationId xmlns:a16="http://schemas.microsoft.com/office/drawing/2014/main" id="{AB555470-1A12-54AA-B9FD-E9F0C676822C}"/>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Service Accounts?</a:t>
            </a:r>
          </a:p>
        </p:txBody>
      </p:sp>
    </p:spTree>
    <p:extLst>
      <p:ext uri="{BB962C8B-B14F-4D97-AF65-F5344CB8AC3E}">
        <p14:creationId xmlns:p14="http://schemas.microsoft.com/office/powerpoint/2010/main" val="88263295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9C9B54B-8B1C-0283-9FE3-02D393E3E7E5}"/>
              </a:ext>
            </a:extLst>
          </p:cNvPr>
          <p:cNvGrpSpPr/>
          <p:nvPr/>
        </p:nvGrpSpPr>
        <p:grpSpPr>
          <a:xfrm>
            <a:off x="6633042" y="2659566"/>
            <a:ext cx="3058646" cy="2461560"/>
            <a:chOff x="6633042" y="2659566"/>
            <a:chExt cx="3058646" cy="2461560"/>
          </a:xfrm>
        </p:grpSpPr>
        <p:pic>
          <p:nvPicPr>
            <p:cNvPr id="5" name="Graphic 4">
              <a:extLst>
                <a:ext uri="{FF2B5EF4-FFF2-40B4-BE49-F238E27FC236}">
                  <a16:creationId xmlns:a16="http://schemas.microsoft.com/office/drawing/2014/main" id="{34824295-E80B-CDAE-71EC-58BBEA4B4C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6" name="TextBox 5">
              <a:extLst>
                <a:ext uri="{FF2B5EF4-FFF2-40B4-BE49-F238E27FC236}">
                  <a16:creationId xmlns:a16="http://schemas.microsoft.com/office/drawing/2014/main" id="{D3A07854-6FFC-8BB7-02C9-A2209238848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pic>
        <p:nvPicPr>
          <p:cNvPr id="10" name="Graphic 9">
            <a:extLst>
              <a:ext uri="{FF2B5EF4-FFF2-40B4-BE49-F238E27FC236}">
                <a16:creationId xmlns:a16="http://schemas.microsoft.com/office/drawing/2014/main" id="{C6788308-2485-C982-2789-BC3287532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1" name="TextBox 10">
            <a:extLst>
              <a:ext uri="{FF2B5EF4-FFF2-40B4-BE49-F238E27FC236}">
                <a16:creationId xmlns:a16="http://schemas.microsoft.com/office/drawing/2014/main" id="{E4B23639-B31A-8028-46EA-CD7E1B57A292}"/>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D34D80F7-BC53-1EF6-D933-E802354102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3" name="TextBox 12">
            <a:extLst>
              <a:ext uri="{FF2B5EF4-FFF2-40B4-BE49-F238E27FC236}">
                <a16:creationId xmlns:a16="http://schemas.microsoft.com/office/drawing/2014/main" id="{64C4E026-6C6F-FDCD-609C-FCDD407D626F}"/>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4" name="TextBox 13">
            <a:extLst>
              <a:ext uri="{FF2B5EF4-FFF2-40B4-BE49-F238E27FC236}">
                <a16:creationId xmlns:a16="http://schemas.microsoft.com/office/drawing/2014/main" id="{D507CC0B-494A-765C-027A-1DF52FF9BC8F}"/>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
        <p:nvSpPr>
          <p:cNvPr id="3" name="Title 2">
            <a:extLst>
              <a:ext uri="{FF2B5EF4-FFF2-40B4-BE49-F238E27FC236}">
                <a16:creationId xmlns:a16="http://schemas.microsoft.com/office/drawing/2014/main" id="{6B07C91F-78B8-2EF6-8E08-653E9C273607}"/>
              </a:ext>
            </a:extLst>
          </p:cNvPr>
          <p:cNvSpPr>
            <a:spLocks noGrp="1"/>
          </p:cNvSpPr>
          <p:nvPr>
            <p:ph type="title"/>
          </p:nvPr>
        </p:nvSpPr>
        <p:spPr/>
        <p:txBody>
          <a:bodyPr/>
          <a:lstStyle/>
          <a:p>
            <a:r>
              <a:rPr lang="en-US" dirty="0"/>
              <a:t>Workload Identity Types</a:t>
            </a:r>
          </a:p>
        </p:txBody>
      </p:sp>
    </p:spTree>
    <p:extLst>
      <p:ext uri="{BB962C8B-B14F-4D97-AF65-F5344CB8AC3E}">
        <p14:creationId xmlns:p14="http://schemas.microsoft.com/office/powerpoint/2010/main" val="3916029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453D281-2422-17A6-1C7D-32F26A7234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421" y="517689"/>
            <a:ext cx="1439158" cy="1439158"/>
          </a:xfrm>
          <a:prstGeom prst="rect">
            <a:avLst/>
          </a:prstGeom>
        </p:spPr>
      </p:pic>
      <p:pic>
        <p:nvPicPr>
          <p:cNvPr id="16" name="Graphic 15">
            <a:extLst>
              <a:ext uri="{FF2B5EF4-FFF2-40B4-BE49-F238E27FC236}">
                <a16:creationId xmlns:a16="http://schemas.microsoft.com/office/drawing/2014/main" id="{D2E8EF7F-D90F-2DFF-93A6-5E14114236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1811" y="1150918"/>
            <a:ext cx="898370" cy="898370"/>
          </a:xfrm>
          <a:prstGeom prst="rect">
            <a:avLst/>
          </a:prstGeom>
        </p:spPr>
      </p:pic>
      <p:pic>
        <p:nvPicPr>
          <p:cNvPr id="17" name="Graphic 16">
            <a:extLst>
              <a:ext uri="{FF2B5EF4-FFF2-40B4-BE49-F238E27FC236}">
                <a16:creationId xmlns:a16="http://schemas.microsoft.com/office/drawing/2014/main" id="{F592202A-E565-CBD5-6DB2-8E1FD4423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3200" y="1376114"/>
            <a:ext cx="585812" cy="585810"/>
          </a:xfrm>
          <a:prstGeom prst="rect">
            <a:avLst/>
          </a:prstGeom>
        </p:spPr>
      </p:pic>
      <p:pic>
        <p:nvPicPr>
          <p:cNvPr id="18" name="Graphic 17">
            <a:extLst>
              <a:ext uri="{FF2B5EF4-FFF2-40B4-BE49-F238E27FC236}">
                <a16:creationId xmlns:a16="http://schemas.microsoft.com/office/drawing/2014/main" id="{A9C90748-8712-B96D-1441-8E0913969C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421" y="3413289"/>
            <a:ext cx="1439158" cy="1439158"/>
          </a:xfrm>
          <a:prstGeom prst="rect">
            <a:avLst/>
          </a:prstGeom>
        </p:spPr>
      </p:pic>
      <p:pic>
        <p:nvPicPr>
          <p:cNvPr id="19" name="Graphic 18">
            <a:extLst>
              <a:ext uri="{FF2B5EF4-FFF2-40B4-BE49-F238E27FC236}">
                <a16:creationId xmlns:a16="http://schemas.microsoft.com/office/drawing/2014/main" id="{DD4B03AC-2B31-BD02-09E4-80198A5010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0260" y="3413289"/>
            <a:ext cx="1439158" cy="1439158"/>
          </a:xfrm>
          <a:prstGeom prst="rect">
            <a:avLst/>
          </a:prstGeom>
        </p:spPr>
      </p:pic>
      <p:pic>
        <p:nvPicPr>
          <p:cNvPr id="20" name="Graphic 19">
            <a:extLst>
              <a:ext uri="{FF2B5EF4-FFF2-40B4-BE49-F238E27FC236}">
                <a16:creationId xmlns:a16="http://schemas.microsoft.com/office/drawing/2014/main" id="{B224D749-62EC-8822-6755-C9B421447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2582" y="3413289"/>
            <a:ext cx="1439158" cy="1439158"/>
          </a:xfrm>
          <a:prstGeom prst="rect">
            <a:avLst/>
          </a:prstGeom>
        </p:spPr>
      </p:pic>
      <p:grpSp>
        <p:nvGrpSpPr>
          <p:cNvPr id="21" name="Group 20">
            <a:extLst>
              <a:ext uri="{FF2B5EF4-FFF2-40B4-BE49-F238E27FC236}">
                <a16:creationId xmlns:a16="http://schemas.microsoft.com/office/drawing/2014/main" id="{F2F236A8-B8B4-11F5-3717-F01FBCF829FF}"/>
              </a:ext>
            </a:extLst>
          </p:cNvPr>
          <p:cNvGrpSpPr/>
          <p:nvPr/>
        </p:nvGrpSpPr>
        <p:grpSpPr>
          <a:xfrm>
            <a:off x="388252" y="240355"/>
            <a:ext cx="2524692" cy="1405789"/>
            <a:chOff x="9571441" y="240355"/>
            <a:chExt cx="2524692" cy="1405789"/>
          </a:xfrm>
        </p:grpSpPr>
        <p:pic>
          <p:nvPicPr>
            <p:cNvPr id="22" name="Graphic 21">
              <a:extLst>
                <a:ext uri="{FF2B5EF4-FFF2-40B4-BE49-F238E27FC236}">
                  <a16:creationId xmlns:a16="http://schemas.microsoft.com/office/drawing/2014/main" id="{C6D47B3D-1AB1-C05D-3769-833125E25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8571" y="786938"/>
              <a:ext cx="424064" cy="424064"/>
            </a:xfrm>
            <a:prstGeom prst="rect">
              <a:avLst/>
            </a:prstGeom>
          </p:spPr>
        </p:pic>
        <p:pic>
          <p:nvPicPr>
            <p:cNvPr id="23" name="Graphic 22">
              <a:extLst>
                <a:ext uri="{FF2B5EF4-FFF2-40B4-BE49-F238E27FC236}">
                  <a16:creationId xmlns:a16="http://schemas.microsoft.com/office/drawing/2014/main" id="{222DDF8A-4D47-2520-9DF3-55FA8FAECE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9003" y="1230074"/>
              <a:ext cx="416070" cy="416070"/>
            </a:xfrm>
            <a:prstGeom prst="rect">
              <a:avLst/>
            </a:prstGeom>
          </p:spPr>
        </p:pic>
        <p:sp>
          <p:nvSpPr>
            <p:cNvPr id="24" name="TextBox 23">
              <a:extLst>
                <a:ext uri="{FF2B5EF4-FFF2-40B4-BE49-F238E27FC236}">
                  <a16:creationId xmlns:a16="http://schemas.microsoft.com/office/drawing/2014/main" id="{C61F6C6B-722A-359B-4A7B-8B9A86130438}"/>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25" name="TextBox 24">
              <a:extLst>
                <a:ext uri="{FF2B5EF4-FFF2-40B4-BE49-F238E27FC236}">
                  <a16:creationId xmlns:a16="http://schemas.microsoft.com/office/drawing/2014/main" id="{46B31996-36FE-FFC4-FDF4-98FE69F4170F}"/>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26" name="Graphic 25">
              <a:extLst>
                <a:ext uri="{FF2B5EF4-FFF2-40B4-BE49-F238E27FC236}">
                  <a16:creationId xmlns:a16="http://schemas.microsoft.com/office/drawing/2014/main" id="{8BAE7A87-9F2C-1352-DF71-0E4F436D7F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441" y="240355"/>
              <a:ext cx="471194" cy="471194"/>
            </a:xfrm>
            <a:prstGeom prst="rect">
              <a:avLst/>
            </a:prstGeom>
          </p:spPr>
        </p:pic>
        <p:sp>
          <p:nvSpPr>
            <p:cNvPr id="27" name="TextBox 26">
              <a:extLst>
                <a:ext uri="{FF2B5EF4-FFF2-40B4-BE49-F238E27FC236}">
                  <a16:creationId xmlns:a16="http://schemas.microsoft.com/office/drawing/2014/main" id="{332BB437-6099-3E8A-4BFF-B302E6FCB2B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cxnSp>
        <p:nvCxnSpPr>
          <p:cNvPr id="2" name="Straight Arrow Connector 1">
            <a:extLst>
              <a:ext uri="{FF2B5EF4-FFF2-40B4-BE49-F238E27FC236}">
                <a16:creationId xmlns:a16="http://schemas.microsoft.com/office/drawing/2014/main" id="{DF9CB363-4AA4-F0F4-7D8A-3FAC942831BB}"/>
              </a:ext>
            </a:extLst>
          </p:cNvPr>
          <p:cNvCxnSpPr>
            <a:cxnSpLocks/>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 name="Straight Arrow Connector 34">
            <a:extLst>
              <a:ext uri="{FF2B5EF4-FFF2-40B4-BE49-F238E27FC236}">
                <a16:creationId xmlns:a16="http://schemas.microsoft.com/office/drawing/2014/main" id="{632F4068-02E6-59B8-4580-B958C01A68EE}"/>
              </a:ext>
            </a:extLst>
          </p:cNvPr>
          <p:cNvCxnSpPr>
            <a:cxnSpLocks/>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 name="Straight Arrow Connector 34">
            <a:extLst>
              <a:ext uri="{FF2B5EF4-FFF2-40B4-BE49-F238E27FC236}">
                <a16:creationId xmlns:a16="http://schemas.microsoft.com/office/drawing/2014/main" id="{40B62922-5220-3D89-9695-851A7B6799D7}"/>
              </a:ext>
            </a:extLst>
          </p:cNvPr>
          <p:cNvCxnSpPr>
            <a:cxnSpLocks/>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544810C7-D5BB-500F-4ED2-C60D7B7E1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3199" y="4267001"/>
            <a:ext cx="585812" cy="585810"/>
          </a:xfrm>
          <a:prstGeom prst="rect">
            <a:avLst/>
          </a:prstGeom>
        </p:spPr>
      </p:pic>
      <p:pic>
        <p:nvPicPr>
          <p:cNvPr id="6" name="Graphic 5">
            <a:extLst>
              <a:ext uri="{FF2B5EF4-FFF2-40B4-BE49-F238E27FC236}">
                <a16:creationId xmlns:a16="http://schemas.microsoft.com/office/drawing/2014/main" id="{0C0DE2CE-1377-137B-93D6-EB8E126FCB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7038" y="4267001"/>
            <a:ext cx="585812" cy="585810"/>
          </a:xfrm>
          <a:prstGeom prst="rect">
            <a:avLst/>
          </a:prstGeom>
        </p:spPr>
      </p:pic>
      <p:pic>
        <p:nvPicPr>
          <p:cNvPr id="7" name="Graphic 6">
            <a:extLst>
              <a:ext uri="{FF2B5EF4-FFF2-40B4-BE49-F238E27FC236}">
                <a16:creationId xmlns:a16="http://schemas.microsoft.com/office/drawing/2014/main" id="{D52937F3-F27F-026B-1EC3-BE0E6CBE4A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9360" y="4267001"/>
            <a:ext cx="585812" cy="585810"/>
          </a:xfrm>
          <a:prstGeom prst="rect">
            <a:avLst/>
          </a:prstGeom>
        </p:spPr>
      </p:pic>
    </p:spTree>
    <p:extLst>
      <p:ext uri="{BB962C8B-B14F-4D97-AF65-F5344CB8AC3E}">
        <p14:creationId xmlns:p14="http://schemas.microsoft.com/office/powerpoint/2010/main" val="40685870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5F66E254-E2B0-5B15-93DE-568C2D0053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8" name="TextBox 17">
            <a:extLst>
              <a:ext uri="{FF2B5EF4-FFF2-40B4-BE49-F238E27FC236}">
                <a16:creationId xmlns:a16="http://schemas.microsoft.com/office/drawing/2014/main" id="{BF6AD0CF-7E66-C0A9-2911-A99C2E79B3C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9" name="Graphic 18">
            <a:extLst>
              <a:ext uri="{FF2B5EF4-FFF2-40B4-BE49-F238E27FC236}">
                <a16:creationId xmlns:a16="http://schemas.microsoft.com/office/drawing/2014/main" id="{4C6B9252-9013-01C0-D0FC-1727EA88C20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20" name="TextBox 19">
            <a:extLst>
              <a:ext uri="{FF2B5EF4-FFF2-40B4-BE49-F238E27FC236}">
                <a16:creationId xmlns:a16="http://schemas.microsoft.com/office/drawing/2014/main" id="{3B2AAEC6-D73A-A809-F95A-2676CDD9B6EC}"/>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21" name="Graphic 20">
            <a:extLst>
              <a:ext uri="{FF2B5EF4-FFF2-40B4-BE49-F238E27FC236}">
                <a16:creationId xmlns:a16="http://schemas.microsoft.com/office/drawing/2014/main" id="{101F80EA-69D5-8576-ED60-3E6AC3F6E8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22" name="Graphic 21">
            <a:extLst>
              <a:ext uri="{FF2B5EF4-FFF2-40B4-BE49-F238E27FC236}">
                <a16:creationId xmlns:a16="http://schemas.microsoft.com/office/drawing/2014/main" id="{DFE76989-9015-E2FE-B5F1-F8BDD1F2B3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23" name="TextBox 22">
            <a:extLst>
              <a:ext uri="{FF2B5EF4-FFF2-40B4-BE49-F238E27FC236}">
                <a16:creationId xmlns:a16="http://schemas.microsoft.com/office/drawing/2014/main" id="{89BA63B4-9FAA-5EA3-156C-2708506E6D5E}"/>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4" name="TextBox 23">
            <a:extLst>
              <a:ext uri="{FF2B5EF4-FFF2-40B4-BE49-F238E27FC236}">
                <a16:creationId xmlns:a16="http://schemas.microsoft.com/office/drawing/2014/main" id="{054039C5-C814-7D57-3308-11ABFEC21B3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
        <p:nvSpPr>
          <p:cNvPr id="3" name="Title 2">
            <a:extLst>
              <a:ext uri="{FF2B5EF4-FFF2-40B4-BE49-F238E27FC236}">
                <a16:creationId xmlns:a16="http://schemas.microsoft.com/office/drawing/2014/main" id="{1902DCDF-2B91-AF8F-33BB-E9395B244D50}"/>
              </a:ext>
            </a:extLst>
          </p:cNvPr>
          <p:cNvSpPr>
            <a:spLocks noGrp="1"/>
          </p:cNvSpPr>
          <p:nvPr>
            <p:ph type="title"/>
          </p:nvPr>
        </p:nvSpPr>
        <p:spPr/>
        <p:txBody>
          <a:bodyPr/>
          <a:lstStyle/>
          <a:p>
            <a:r>
              <a:rPr lang="en-US" dirty="0"/>
              <a:t>Workload Identity Types</a:t>
            </a:r>
          </a:p>
        </p:txBody>
      </p:sp>
    </p:spTree>
    <p:extLst>
      <p:ext uri="{BB962C8B-B14F-4D97-AF65-F5344CB8AC3E}">
        <p14:creationId xmlns:p14="http://schemas.microsoft.com/office/powerpoint/2010/main" val="3421267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E758FC-F934-52E5-7A2A-6542A87E6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5" name="Graphic 4">
            <a:extLst>
              <a:ext uri="{FF2B5EF4-FFF2-40B4-BE49-F238E27FC236}">
                <a16:creationId xmlns:a16="http://schemas.microsoft.com/office/drawing/2014/main" id="{043FD57E-1472-B37F-D303-7F2F4C90AAA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8" y="4360510"/>
            <a:ext cx="1486374" cy="1486374"/>
          </a:xfrm>
          <a:prstGeom prst="rect">
            <a:avLst/>
          </a:prstGeom>
        </p:spPr>
      </p:pic>
      <p:sp>
        <p:nvSpPr>
          <p:cNvPr id="6" name="TextBox 5">
            <a:extLst>
              <a:ext uri="{FF2B5EF4-FFF2-40B4-BE49-F238E27FC236}">
                <a16:creationId xmlns:a16="http://schemas.microsoft.com/office/drawing/2014/main" id="{A2390A93-4AD9-CE70-A377-50130606D24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7" name="Graphic 6">
            <a:extLst>
              <a:ext uri="{FF2B5EF4-FFF2-40B4-BE49-F238E27FC236}">
                <a16:creationId xmlns:a16="http://schemas.microsoft.com/office/drawing/2014/main" id="{4236F180-0BA4-52E1-13D8-A4D1EBFC269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1" y="4355185"/>
            <a:ext cx="1486374" cy="1486374"/>
          </a:xfrm>
          <a:prstGeom prst="rect">
            <a:avLst/>
          </a:prstGeom>
        </p:spPr>
      </p:pic>
      <p:sp>
        <p:nvSpPr>
          <p:cNvPr id="8" name="TextBox 7">
            <a:extLst>
              <a:ext uri="{FF2B5EF4-FFF2-40B4-BE49-F238E27FC236}">
                <a16:creationId xmlns:a16="http://schemas.microsoft.com/office/drawing/2014/main" id="{46A6C83B-E486-3D3D-28D2-7D67063772AA}"/>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9" name="Graphic 8">
            <a:extLst>
              <a:ext uri="{FF2B5EF4-FFF2-40B4-BE49-F238E27FC236}">
                <a16:creationId xmlns:a16="http://schemas.microsoft.com/office/drawing/2014/main" id="{858C206C-0A0A-3EF3-B22A-3483FDA6A9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0" name="TextBox 9">
            <a:extLst>
              <a:ext uri="{FF2B5EF4-FFF2-40B4-BE49-F238E27FC236}">
                <a16:creationId xmlns:a16="http://schemas.microsoft.com/office/drawing/2014/main" id="{4FB4D19F-601F-8A98-D9C9-4CEB223DA0DC}"/>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1" name="Straight Arrow Connector 18">
            <a:extLst>
              <a:ext uri="{FF2B5EF4-FFF2-40B4-BE49-F238E27FC236}">
                <a16:creationId xmlns:a16="http://schemas.microsoft.com/office/drawing/2014/main" id="{73B947A1-F735-AD33-D86D-0B2FBE502E54}"/>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8">
            <a:extLst>
              <a:ext uri="{FF2B5EF4-FFF2-40B4-BE49-F238E27FC236}">
                <a16:creationId xmlns:a16="http://schemas.microsoft.com/office/drawing/2014/main" id="{1A586E2E-CBA2-10C8-EF0D-024AF8452F6E}"/>
              </a:ext>
            </a:extLst>
          </p:cNvPr>
          <p:cNvCxnSpPr>
            <a:cxnSpLocks/>
            <a:stCxn id="9" idx="2"/>
            <a:endCxn id="5"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FBA39B-7020-F574-5A41-D65ECDEAC4E4}"/>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173552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404D2-91D4-A9F4-FF5F-3B1A301F7E3D}"/>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5" name="Picture 4">
            <a:extLst>
              <a:ext uri="{FF2B5EF4-FFF2-40B4-BE49-F238E27FC236}">
                <a16:creationId xmlns:a16="http://schemas.microsoft.com/office/drawing/2014/main" id="{CC4BCC6B-3762-4955-A5B8-63A6D68D05A8}"/>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6" name="Picture 5">
            <a:extLst>
              <a:ext uri="{FF2B5EF4-FFF2-40B4-BE49-F238E27FC236}">
                <a16:creationId xmlns:a16="http://schemas.microsoft.com/office/drawing/2014/main" id="{D4243F25-1BCB-7DA0-B97F-0F01FE283A7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7" name="Picture 6">
            <a:extLst>
              <a:ext uri="{FF2B5EF4-FFF2-40B4-BE49-F238E27FC236}">
                <a16:creationId xmlns:a16="http://schemas.microsoft.com/office/drawing/2014/main" id="{3796AD41-68B1-4E79-2FF8-2710758BAF5F}"/>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8" name="Picture 7">
            <a:extLst>
              <a:ext uri="{FF2B5EF4-FFF2-40B4-BE49-F238E27FC236}">
                <a16:creationId xmlns:a16="http://schemas.microsoft.com/office/drawing/2014/main" id="{5321E7BE-AF33-28B9-A77D-012FFC75EAA0}"/>
              </a:ext>
            </a:extLst>
          </p:cNvPr>
          <p:cNvPicPr>
            <a:picLocks noChangeAspect="1"/>
          </p:cNvPicPr>
          <p:nvPr/>
        </p:nvPicPr>
        <p:blipFill>
          <a:blip r:embed="rId6"/>
          <a:stretch>
            <a:fillRect/>
          </a:stretch>
        </p:blipFill>
        <p:spPr>
          <a:xfrm>
            <a:off x="1759958" y="4429896"/>
            <a:ext cx="9392250" cy="1829170"/>
          </a:xfrm>
          <a:prstGeom prst="rect">
            <a:avLst/>
          </a:prstGeom>
          <a:ln>
            <a:solidFill>
              <a:srgbClr val="1E1E1F"/>
            </a:solidFill>
          </a:ln>
        </p:spPr>
      </p:pic>
      <p:pic>
        <p:nvPicPr>
          <p:cNvPr id="9" name="Picture 8">
            <a:extLst>
              <a:ext uri="{FF2B5EF4-FFF2-40B4-BE49-F238E27FC236}">
                <a16:creationId xmlns:a16="http://schemas.microsoft.com/office/drawing/2014/main" id="{AC98D5D6-9CD7-CB64-5D1B-A47741EBC99B}"/>
              </a:ext>
            </a:extLst>
          </p:cNvPr>
          <p:cNvPicPr>
            <a:picLocks noChangeAspect="1"/>
          </p:cNvPicPr>
          <p:nvPr/>
        </p:nvPicPr>
        <p:blipFill rotWithShape="1">
          <a:blip r:embed="rId7"/>
          <a:srcRect r="32875" b="56516"/>
          <a:stretch/>
        </p:blipFill>
        <p:spPr>
          <a:xfrm>
            <a:off x="849085" y="2321331"/>
            <a:ext cx="10493830" cy="2215338"/>
          </a:xfrm>
          <a:prstGeom prst="rect">
            <a:avLst/>
          </a:prstGeom>
        </p:spPr>
      </p:pic>
    </p:spTree>
    <p:extLst>
      <p:ext uri="{BB962C8B-B14F-4D97-AF65-F5344CB8AC3E}">
        <p14:creationId xmlns:p14="http://schemas.microsoft.com/office/powerpoint/2010/main" val="256460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9" presetClass="emph" presetSubtype="0" nodeType="withEffect">
                                  <p:stCondLst>
                                    <p:cond delay="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9" presetClass="emph" presetSubtype="0" nodeType="withEffect">
                                  <p:stCondLst>
                                    <p:cond delay="0"/>
                                  </p:stCondLst>
                                  <p:childTnLst>
                                    <p:set>
                                      <p:cBhvr>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9" presetClass="emph" presetSubtype="0" nodeType="withEffect">
                                  <p:stCondLst>
                                    <p:cond delay="0"/>
                                  </p:stCondLst>
                                  <p:childTnLst>
                                    <p:set>
                                      <p:cBhvr>
                                        <p:cTn id="38" dur="indefinite"/>
                                        <p:tgtEl>
                                          <p:spTgt spid="7"/>
                                        </p:tgtEl>
                                        <p:attrNameLst>
                                          <p:attrName>style.opacity</p:attrName>
                                        </p:attrNameLst>
                                      </p:cBhvr>
                                      <p:to>
                                        <p:strVal val="0.5"/>
                                      </p:to>
                                    </p:set>
                                    <p:animEffect filter="image" prLst="opacity: 0.5">
                                      <p:cBhvr rctx="IE">
                                        <p:cTn id="39" dur="indefinite"/>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9" presetClass="emph" presetSubtype="0" nodeType="withEffect">
                                  <p:stCondLst>
                                    <p:cond delay="0"/>
                                  </p:stCondLst>
                                  <p:childTnLst>
                                    <p:set>
                                      <p:cBhvr>
                                        <p:cTn id="46" dur="indefinite"/>
                                        <p:tgtEl>
                                          <p:spTgt spid="8"/>
                                        </p:tgtEl>
                                        <p:attrNameLst>
                                          <p:attrName>style.opacity</p:attrName>
                                        </p:attrNameLst>
                                      </p:cBhvr>
                                      <p:to>
                                        <p:strVal val="0.5"/>
                                      </p:to>
                                    </p:set>
                                    <p:animEffect filter="image" prLst="opacity: 0.5">
                                      <p:cBhvr rctx="IE">
                                        <p:cTn id="47" dur="indefinite"/>
                                        <p:tgtEl>
                                          <p:spTgt spid="8"/>
                                        </p:tgtEl>
                                      </p:cBhvr>
                                    </p:animEffect>
                                  </p:childTnLst>
                                </p:cTn>
                              </p:par>
                              <p:par>
                                <p:cTn id="48" presetID="10" presetClass="exit" presetSubtype="0" fill="hold" nodeType="with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946F7D-1CB1-7E80-42B1-B6D129539FF5}"/>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A3AB2F-870C-AA23-6990-4D9BB226A103}"/>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1141D7-FB95-A840-A86B-A16B682EB674}"/>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56C503-D88D-4016-0280-4DA3365D588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609367-298D-ABBC-70E7-BFDC993E6975}"/>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E18892-FC1D-3E9E-22FC-B5DC73B1D762}"/>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18" name="Group 17">
            <a:extLst>
              <a:ext uri="{FF2B5EF4-FFF2-40B4-BE49-F238E27FC236}">
                <a16:creationId xmlns:a16="http://schemas.microsoft.com/office/drawing/2014/main" id="{23F59F91-0E7F-AC9C-D69E-E9E966574F37}"/>
              </a:ext>
            </a:extLst>
          </p:cNvPr>
          <p:cNvGrpSpPr/>
          <p:nvPr/>
        </p:nvGrpSpPr>
        <p:grpSpPr>
          <a:xfrm>
            <a:off x="3801267" y="1550765"/>
            <a:ext cx="4569613" cy="710323"/>
            <a:chOff x="3801267" y="1506333"/>
            <a:chExt cx="4569613" cy="710323"/>
          </a:xfrm>
        </p:grpSpPr>
        <p:sp>
          <p:nvSpPr>
            <p:cNvPr id="19" name="TextBox 18">
              <a:extLst>
                <a:ext uri="{FF2B5EF4-FFF2-40B4-BE49-F238E27FC236}">
                  <a16:creationId xmlns:a16="http://schemas.microsoft.com/office/drawing/2014/main" id="{A6DC4846-4DB2-14CC-E158-8CF2E8328372}"/>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20" name="TextBox 19">
              <a:extLst>
                <a:ext uri="{FF2B5EF4-FFF2-40B4-BE49-F238E27FC236}">
                  <a16:creationId xmlns:a16="http://schemas.microsoft.com/office/drawing/2014/main" id="{1F6001B4-4E8B-56B9-A337-DF39E618EDD1}"/>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21" name="TextBox 20">
              <a:extLst>
                <a:ext uri="{FF2B5EF4-FFF2-40B4-BE49-F238E27FC236}">
                  <a16:creationId xmlns:a16="http://schemas.microsoft.com/office/drawing/2014/main" id="{31B32CB1-0CD4-1E1E-9C9D-FAB9C356F55C}"/>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22" name="TextBox 21">
            <a:extLst>
              <a:ext uri="{FF2B5EF4-FFF2-40B4-BE49-F238E27FC236}">
                <a16:creationId xmlns:a16="http://schemas.microsoft.com/office/drawing/2014/main" id="{83989A15-8E25-B8A2-1B9F-86CD4BCCC9B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23" name="Group 22">
            <a:extLst>
              <a:ext uri="{FF2B5EF4-FFF2-40B4-BE49-F238E27FC236}">
                <a16:creationId xmlns:a16="http://schemas.microsoft.com/office/drawing/2014/main" id="{435FBC01-8468-6E50-5DD1-E2244775AE2C}"/>
              </a:ext>
            </a:extLst>
          </p:cNvPr>
          <p:cNvGrpSpPr/>
          <p:nvPr/>
        </p:nvGrpSpPr>
        <p:grpSpPr>
          <a:xfrm>
            <a:off x="3796859" y="4031700"/>
            <a:ext cx="4574021" cy="712028"/>
            <a:chOff x="3796859" y="3904865"/>
            <a:chExt cx="4574021" cy="712028"/>
          </a:xfrm>
        </p:grpSpPr>
        <p:sp>
          <p:nvSpPr>
            <p:cNvPr id="24" name="TextBox 23">
              <a:extLst>
                <a:ext uri="{FF2B5EF4-FFF2-40B4-BE49-F238E27FC236}">
                  <a16:creationId xmlns:a16="http://schemas.microsoft.com/office/drawing/2014/main" id="{AB200C71-9038-3786-9596-A8869D17A9EA}"/>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25" name="Picture 24" descr="A group of squares&#10;&#10;Description automatically generated with medium confidence">
              <a:extLst>
                <a:ext uri="{FF2B5EF4-FFF2-40B4-BE49-F238E27FC236}">
                  <a16:creationId xmlns:a16="http://schemas.microsoft.com/office/drawing/2014/main" id="{3577757F-D29F-637C-14D3-9D7C61E341EC}"/>
                </a:ext>
              </a:extLst>
            </p:cNvPr>
            <p:cNvPicPr>
              <a:picLocks noChangeAspect="1"/>
            </p:cNvPicPr>
            <p:nvPr/>
          </p:nvPicPr>
          <p:blipFill>
            <a:blip r:embed="rId2"/>
            <a:stretch>
              <a:fillRect/>
            </a:stretch>
          </p:blipFill>
          <p:spPr>
            <a:xfrm>
              <a:off x="5804798" y="3904865"/>
              <a:ext cx="527386" cy="527386"/>
            </a:xfrm>
            <a:prstGeom prst="rect">
              <a:avLst/>
            </a:prstGeom>
          </p:spPr>
        </p:pic>
        <p:sp>
          <p:nvSpPr>
            <p:cNvPr id="26" name="TextBox 25">
              <a:extLst>
                <a:ext uri="{FF2B5EF4-FFF2-40B4-BE49-F238E27FC236}">
                  <a16:creationId xmlns:a16="http://schemas.microsoft.com/office/drawing/2014/main" id="{A895D2A8-5BD8-AEDA-00D9-BAACCFD54417}"/>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37A9E615-0A28-3472-F5AA-1A97536781B2}"/>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28" name="Group 27">
            <a:extLst>
              <a:ext uri="{FF2B5EF4-FFF2-40B4-BE49-F238E27FC236}">
                <a16:creationId xmlns:a16="http://schemas.microsoft.com/office/drawing/2014/main" id="{2F1A3D37-9966-FC26-E167-B09419397C4E}"/>
              </a:ext>
            </a:extLst>
          </p:cNvPr>
          <p:cNvGrpSpPr/>
          <p:nvPr/>
        </p:nvGrpSpPr>
        <p:grpSpPr>
          <a:xfrm>
            <a:off x="3801268" y="2780535"/>
            <a:ext cx="4569612" cy="707886"/>
            <a:chOff x="3801267" y="2647384"/>
            <a:chExt cx="4569613" cy="707886"/>
          </a:xfrm>
        </p:grpSpPr>
        <p:sp>
          <p:nvSpPr>
            <p:cNvPr id="29" name="TextBox 28">
              <a:extLst>
                <a:ext uri="{FF2B5EF4-FFF2-40B4-BE49-F238E27FC236}">
                  <a16:creationId xmlns:a16="http://schemas.microsoft.com/office/drawing/2014/main" id="{946C7811-32EC-FB52-0902-5008D6044D0C}"/>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0" name="TextBox 29">
              <a:extLst>
                <a:ext uri="{FF2B5EF4-FFF2-40B4-BE49-F238E27FC236}">
                  <a16:creationId xmlns:a16="http://schemas.microsoft.com/office/drawing/2014/main" id="{7E64627A-507F-2E60-B6C3-4E0DC466AED3}"/>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1" name="TextBox 30">
              <a:extLst>
                <a:ext uri="{FF2B5EF4-FFF2-40B4-BE49-F238E27FC236}">
                  <a16:creationId xmlns:a16="http://schemas.microsoft.com/office/drawing/2014/main" id="{B6DAB1CF-09F3-922E-8905-87BC57732DD8}"/>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32" name="TextBox 31">
            <a:extLst>
              <a:ext uri="{FF2B5EF4-FFF2-40B4-BE49-F238E27FC236}">
                <a16:creationId xmlns:a16="http://schemas.microsoft.com/office/drawing/2014/main" id="{DF6DB09D-889D-2706-0CEE-4468548CB3AB}"/>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33" name="Group 32">
            <a:extLst>
              <a:ext uri="{FF2B5EF4-FFF2-40B4-BE49-F238E27FC236}">
                <a16:creationId xmlns:a16="http://schemas.microsoft.com/office/drawing/2014/main" id="{E1A3E8CC-D8B2-9402-6F67-F7B208A61AE2}"/>
              </a:ext>
            </a:extLst>
          </p:cNvPr>
          <p:cNvGrpSpPr/>
          <p:nvPr/>
        </p:nvGrpSpPr>
        <p:grpSpPr>
          <a:xfrm>
            <a:off x="3796859" y="5345612"/>
            <a:ext cx="4574021" cy="707886"/>
            <a:chOff x="3796859" y="5302926"/>
            <a:chExt cx="4574021" cy="707886"/>
          </a:xfrm>
        </p:grpSpPr>
        <p:sp>
          <p:nvSpPr>
            <p:cNvPr id="34" name="TextBox 33">
              <a:extLst>
                <a:ext uri="{FF2B5EF4-FFF2-40B4-BE49-F238E27FC236}">
                  <a16:creationId xmlns:a16="http://schemas.microsoft.com/office/drawing/2014/main" id="{AC1ED351-F9B3-FD50-15D0-4153D6252EED}"/>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35" name="Picture 34" descr="A group of squares&#10;&#10;Description automatically generated with medium confidence">
              <a:extLst>
                <a:ext uri="{FF2B5EF4-FFF2-40B4-BE49-F238E27FC236}">
                  <a16:creationId xmlns:a16="http://schemas.microsoft.com/office/drawing/2014/main" id="{A4E3A8C4-0376-C2E2-69D2-A98E8D66AC3D}"/>
                </a:ext>
              </a:extLst>
            </p:cNvPr>
            <p:cNvPicPr>
              <a:picLocks noChangeAspect="1"/>
            </p:cNvPicPr>
            <p:nvPr/>
          </p:nvPicPr>
          <p:blipFill>
            <a:blip r:embed="rId2"/>
            <a:stretch>
              <a:fillRect/>
            </a:stretch>
          </p:blipFill>
          <p:spPr>
            <a:xfrm>
              <a:off x="5803976" y="5302926"/>
              <a:ext cx="527386" cy="527386"/>
            </a:xfrm>
            <a:prstGeom prst="rect">
              <a:avLst/>
            </a:prstGeom>
          </p:spPr>
        </p:pic>
        <p:sp>
          <p:nvSpPr>
            <p:cNvPr id="36" name="TextBox 35">
              <a:extLst>
                <a:ext uri="{FF2B5EF4-FFF2-40B4-BE49-F238E27FC236}">
                  <a16:creationId xmlns:a16="http://schemas.microsoft.com/office/drawing/2014/main" id="{4E104ACE-D221-628C-AB13-B46658783B9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37" name="TextBox 36">
            <a:extLst>
              <a:ext uri="{FF2B5EF4-FFF2-40B4-BE49-F238E27FC236}">
                <a16:creationId xmlns:a16="http://schemas.microsoft.com/office/drawing/2014/main" id="{0C4A12CA-FE9B-69BD-F12B-FD8C1FA46230}"/>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38" name="Group 37">
            <a:extLst>
              <a:ext uri="{FF2B5EF4-FFF2-40B4-BE49-F238E27FC236}">
                <a16:creationId xmlns:a16="http://schemas.microsoft.com/office/drawing/2014/main" id="{9B5E443B-A9EA-F8E9-9F15-4973740EA0F6}"/>
              </a:ext>
            </a:extLst>
          </p:cNvPr>
          <p:cNvGrpSpPr/>
          <p:nvPr/>
        </p:nvGrpSpPr>
        <p:grpSpPr>
          <a:xfrm>
            <a:off x="3740867" y="1459078"/>
            <a:ext cx="8093945" cy="954107"/>
            <a:chOff x="3740867" y="1459078"/>
            <a:chExt cx="8093945" cy="954107"/>
          </a:xfrm>
        </p:grpSpPr>
        <p:sp>
          <p:nvSpPr>
            <p:cNvPr id="39" name="TextBox 38">
              <a:extLst>
                <a:ext uri="{FF2B5EF4-FFF2-40B4-BE49-F238E27FC236}">
                  <a16:creationId xmlns:a16="http://schemas.microsoft.com/office/drawing/2014/main" id="{7466AE20-0FAF-61C8-A54E-48147F547A36}"/>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40" name="Graphic 39">
              <a:extLst>
                <a:ext uri="{FF2B5EF4-FFF2-40B4-BE49-F238E27FC236}">
                  <a16:creationId xmlns:a16="http://schemas.microsoft.com/office/drawing/2014/main" id="{F677F83F-2887-3687-D227-2AB23E99D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1377" y="1505690"/>
              <a:ext cx="471194" cy="471194"/>
            </a:xfrm>
            <a:prstGeom prst="rect">
              <a:avLst/>
            </a:prstGeom>
          </p:spPr>
        </p:pic>
        <p:pic>
          <p:nvPicPr>
            <p:cNvPr id="41" name="Graphic 40">
              <a:extLst>
                <a:ext uri="{FF2B5EF4-FFF2-40B4-BE49-F238E27FC236}">
                  <a16:creationId xmlns:a16="http://schemas.microsoft.com/office/drawing/2014/main" id="{1BC27F65-11E6-160D-8B11-69DF0932E1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3546" y="1938310"/>
              <a:ext cx="435222" cy="435220"/>
            </a:xfrm>
            <a:prstGeom prst="rect">
              <a:avLst/>
            </a:prstGeom>
          </p:spPr>
        </p:pic>
      </p:grpSp>
      <p:pic>
        <p:nvPicPr>
          <p:cNvPr id="42" name="Graphic 41">
            <a:extLst>
              <a:ext uri="{FF2B5EF4-FFF2-40B4-BE49-F238E27FC236}">
                <a16:creationId xmlns:a16="http://schemas.microsoft.com/office/drawing/2014/main" id="{4044A396-0799-955D-A138-48CAA2500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2080" y="2924813"/>
            <a:ext cx="435222" cy="435220"/>
          </a:xfrm>
          <a:prstGeom prst="rect">
            <a:avLst/>
          </a:prstGeom>
        </p:spPr>
      </p:pic>
      <p:pic>
        <p:nvPicPr>
          <p:cNvPr id="43" name="Graphic 42">
            <a:extLst>
              <a:ext uri="{FF2B5EF4-FFF2-40B4-BE49-F238E27FC236}">
                <a16:creationId xmlns:a16="http://schemas.microsoft.com/office/drawing/2014/main" id="{3B862EDB-85D1-EDAF-57A6-06B5423B4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8615" y="1691600"/>
            <a:ext cx="546744" cy="546744"/>
          </a:xfrm>
          <a:prstGeom prst="rect">
            <a:avLst/>
          </a:prstGeom>
        </p:spPr>
      </p:pic>
      <p:grpSp>
        <p:nvGrpSpPr>
          <p:cNvPr id="44" name="Group 43">
            <a:extLst>
              <a:ext uri="{FF2B5EF4-FFF2-40B4-BE49-F238E27FC236}">
                <a16:creationId xmlns:a16="http://schemas.microsoft.com/office/drawing/2014/main" id="{BBE44C51-5EAC-E483-69F4-D1974F3C0F3F}"/>
              </a:ext>
            </a:extLst>
          </p:cNvPr>
          <p:cNvGrpSpPr/>
          <p:nvPr/>
        </p:nvGrpSpPr>
        <p:grpSpPr>
          <a:xfrm>
            <a:off x="3740866" y="2864350"/>
            <a:ext cx="6598511" cy="593062"/>
            <a:chOff x="3740866" y="2864350"/>
            <a:chExt cx="6598511" cy="593062"/>
          </a:xfrm>
        </p:grpSpPr>
        <p:sp>
          <p:nvSpPr>
            <p:cNvPr id="45" name="TextBox 44">
              <a:extLst>
                <a:ext uri="{FF2B5EF4-FFF2-40B4-BE49-F238E27FC236}">
                  <a16:creationId xmlns:a16="http://schemas.microsoft.com/office/drawing/2014/main" id="{6FBC2FA1-8589-72F9-DED9-369B736B6652}"/>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46" name="Graphic 45">
              <a:extLst>
                <a:ext uri="{FF2B5EF4-FFF2-40B4-BE49-F238E27FC236}">
                  <a16:creationId xmlns:a16="http://schemas.microsoft.com/office/drawing/2014/main" id="{A0A51E01-4CC0-20E6-E85B-0D68FC732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6304" y="2916376"/>
              <a:ext cx="471194" cy="471194"/>
            </a:xfrm>
            <a:prstGeom prst="rect">
              <a:avLst/>
            </a:prstGeom>
          </p:spPr>
        </p:pic>
        <p:pic>
          <p:nvPicPr>
            <p:cNvPr id="47" name="Graphic 46">
              <a:extLst>
                <a:ext uri="{FF2B5EF4-FFF2-40B4-BE49-F238E27FC236}">
                  <a16:creationId xmlns:a16="http://schemas.microsoft.com/office/drawing/2014/main" id="{041CEBF0-4D7E-4DE3-6059-1967BEE5A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44045" y="2910668"/>
              <a:ext cx="546744" cy="546744"/>
            </a:xfrm>
            <a:prstGeom prst="rect">
              <a:avLst/>
            </a:prstGeom>
          </p:spPr>
        </p:pic>
      </p:grpSp>
      <p:pic>
        <p:nvPicPr>
          <p:cNvPr id="48" name="Graphic 47">
            <a:extLst>
              <a:ext uri="{FF2B5EF4-FFF2-40B4-BE49-F238E27FC236}">
                <a16:creationId xmlns:a16="http://schemas.microsoft.com/office/drawing/2014/main" id="{9F39CCF1-995C-DFF8-2C77-7B6963FA689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835839" y="4131805"/>
            <a:ext cx="518032" cy="518032"/>
          </a:xfrm>
          <a:prstGeom prst="rect">
            <a:avLst/>
          </a:prstGeom>
        </p:spPr>
      </p:pic>
      <p:pic>
        <p:nvPicPr>
          <p:cNvPr id="49" name="Graphic 48">
            <a:extLst>
              <a:ext uri="{FF2B5EF4-FFF2-40B4-BE49-F238E27FC236}">
                <a16:creationId xmlns:a16="http://schemas.microsoft.com/office/drawing/2014/main" id="{A864A3F8-DF55-6F46-6FE5-FEA944CE845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835839" y="5487616"/>
            <a:ext cx="518032" cy="518032"/>
          </a:xfrm>
          <a:prstGeom prst="rect">
            <a:avLst/>
          </a:prstGeom>
        </p:spPr>
      </p:pic>
      <p:grpSp>
        <p:nvGrpSpPr>
          <p:cNvPr id="50" name="Group 49">
            <a:extLst>
              <a:ext uri="{FF2B5EF4-FFF2-40B4-BE49-F238E27FC236}">
                <a16:creationId xmlns:a16="http://schemas.microsoft.com/office/drawing/2014/main" id="{62FB428B-5F02-12EC-E265-1B38877089F6}"/>
              </a:ext>
            </a:extLst>
          </p:cNvPr>
          <p:cNvGrpSpPr/>
          <p:nvPr/>
        </p:nvGrpSpPr>
        <p:grpSpPr>
          <a:xfrm>
            <a:off x="3740867" y="3918694"/>
            <a:ext cx="6908081" cy="954107"/>
            <a:chOff x="3740867" y="3918694"/>
            <a:chExt cx="6908081" cy="954107"/>
          </a:xfrm>
        </p:grpSpPr>
        <p:sp>
          <p:nvSpPr>
            <p:cNvPr id="51" name="TextBox 50">
              <a:extLst>
                <a:ext uri="{FF2B5EF4-FFF2-40B4-BE49-F238E27FC236}">
                  <a16:creationId xmlns:a16="http://schemas.microsoft.com/office/drawing/2014/main" id="{F4A125E5-251A-3C65-CD58-601EEF4336E8}"/>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52" name="Picture 2">
              <a:extLst>
                <a:ext uri="{FF2B5EF4-FFF2-40B4-BE49-F238E27FC236}">
                  <a16:creationId xmlns:a16="http://schemas.microsoft.com/office/drawing/2014/main" id="{99EFB291-3979-D8DD-33B7-2A88904C16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A9A51DE7-E249-D424-CF03-F235E0CC8B3A}"/>
              </a:ext>
            </a:extLst>
          </p:cNvPr>
          <p:cNvGrpSpPr/>
          <p:nvPr/>
        </p:nvGrpSpPr>
        <p:grpSpPr>
          <a:xfrm>
            <a:off x="5038626" y="353505"/>
            <a:ext cx="2039519" cy="6019015"/>
            <a:chOff x="5038626" y="353505"/>
            <a:chExt cx="2039519" cy="6019015"/>
          </a:xfrm>
        </p:grpSpPr>
        <p:cxnSp>
          <p:nvCxnSpPr>
            <p:cNvPr id="54" name="Straight Connector 53">
              <a:extLst>
                <a:ext uri="{FF2B5EF4-FFF2-40B4-BE49-F238E27FC236}">
                  <a16:creationId xmlns:a16="http://schemas.microsoft.com/office/drawing/2014/main" id="{97E8F9C5-B39B-EB15-0C80-71B6A3CAE37A}"/>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C29AA3-A679-411B-548D-49521F61B6FA}"/>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578C6084-8D67-999B-A81E-76F0C04AF69C}"/>
              </a:ext>
            </a:extLst>
          </p:cNvPr>
          <p:cNvGrpSpPr/>
          <p:nvPr/>
        </p:nvGrpSpPr>
        <p:grpSpPr>
          <a:xfrm>
            <a:off x="7139695" y="305521"/>
            <a:ext cx="2460812" cy="954107"/>
            <a:chOff x="7139695" y="305521"/>
            <a:chExt cx="2460812" cy="954107"/>
          </a:xfrm>
        </p:grpSpPr>
        <p:sp>
          <p:nvSpPr>
            <p:cNvPr id="57" name="TextBox 56">
              <a:extLst>
                <a:ext uri="{FF2B5EF4-FFF2-40B4-BE49-F238E27FC236}">
                  <a16:creationId xmlns:a16="http://schemas.microsoft.com/office/drawing/2014/main" id="{24C6CA91-28A4-AE58-E26A-60D1CED89011}"/>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58" name="TextBox 57">
              <a:extLst>
                <a:ext uri="{FF2B5EF4-FFF2-40B4-BE49-F238E27FC236}">
                  <a16:creationId xmlns:a16="http://schemas.microsoft.com/office/drawing/2014/main" id="{394C5F1C-664C-EA8C-FDAB-F1239F494F26}"/>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59" name="TextBox 58">
            <a:extLst>
              <a:ext uri="{FF2B5EF4-FFF2-40B4-BE49-F238E27FC236}">
                <a16:creationId xmlns:a16="http://schemas.microsoft.com/office/drawing/2014/main" id="{FDF8A942-8355-7069-9A04-24396F3E57E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60" name="TextBox 59">
            <a:extLst>
              <a:ext uri="{FF2B5EF4-FFF2-40B4-BE49-F238E27FC236}">
                <a16:creationId xmlns:a16="http://schemas.microsoft.com/office/drawing/2014/main" id="{2AA61A4C-4375-0D36-491B-3727C7259D71}"/>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63" name="Freeform: Shape 83">
            <a:extLst>
              <a:ext uri="{FF2B5EF4-FFF2-40B4-BE49-F238E27FC236}">
                <a16:creationId xmlns:a16="http://schemas.microsoft.com/office/drawing/2014/main" id="{BBE5EA05-1C46-9826-1675-92DD3B8B8B4B}"/>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rgbClr val="011734">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62" name="Freeform: Shape 84">
            <a:extLst>
              <a:ext uri="{FF2B5EF4-FFF2-40B4-BE49-F238E27FC236}">
                <a16:creationId xmlns:a16="http://schemas.microsoft.com/office/drawing/2014/main" id="{13B6C8E6-E014-9335-0E6E-FA7DFDA30260}"/>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rgbClr val="011734">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61" name="Freeform: Shape 86">
            <a:extLst>
              <a:ext uri="{FF2B5EF4-FFF2-40B4-BE49-F238E27FC236}">
                <a16:creationId xmlns:a16="http://schemas.microsoft.com/office/drawing/2014/main" id="{8631FA45-DC83-29A0-4E6B-C3A40B40ED84}"/>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rgbClr val="011734">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749542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8"/>
                                        </p:tgtEl>
                                      </p:cBhvr>
                                    </p:animEffect>
                                    <p:set>
                                      <p:cBhvr>
                                        <p:cTn id="27" dur="1" fill="hold">
                                          <p:stCondLst>
                                            <p:cond delay="499"/>
                                          </p:stCondLst>
                                        </p:cTn>
                                        <p:tgtEl>
                                          <p:spTgt spid="3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4"/>
                                        </p:tgtEl>
                                      </p:cBhvr>
                                    </p:animEffect>
                                    <p:set>
                                      <p:cBhvr>
                                        <p:cTn id="30" dur="1" fill="hold">
                                          <p:stCondLst>
                                            <p:cond delay="499"/>
                                          </p:stCondLst>
                                        </p:cTn>
                                        <p:tgtEl>
                                          <p:spTgt spid="4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0"/>
                                        </p:tgtEl>
                                      </p:cBhvr>
                                    </p:animEffect>
                                    <p:set>
                                      <p:cBhvr>
                                        <p:cTn id="33" dur="1" fill="hold">
                                          <p:stCondLst>
                                            <p:cond delay="499"/>
                                          </p:stCondLst>
                                        </p:cTn>
                                        <p:tgtEl>
                                          <p:spTgt spid="5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xit" presetSubtype="0" fill="hold" grpId="1" nodeType="withEffect">
                                  <p:stCondLst>
                                    <p:cond delay="0"/>
                                  </p:stCondLst>
                                  <p:childTnLst>
                                    <p:animEffect transition="out" filter="fade">
                                      <p:cBhvr>
                                        <p:cTn id="61" dur="500"/>
                                        <p:tgtEl>
                                          <p:spTgt spid="63"/>
                                        </p:tgtEl>
                                      </p:cBhvr>
                                    </p:animEffect>
                                    <p:set>
                                      <p:cBhvr>
                                        <p:cTn id="62" dur="1" fill="hold">
                                          <p:stCondLst>
                                            <p:cond delay="499"/>
                                          </p:stCondLst>
                                        </p:cTn>
                                        <p:tgtEl>
                                          <p:spTgt spid="6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par>
                                <p:cTn id="68" presetID="10" presetClass="exit" presetSubtype="0" fill="hold" grpId="1" nodeType="withEffect">
                                  <p:stCondLst>
                                    <p:cond delay="0"/>
                                  </p:stCondLst>
                                  <p:childTnLst>
                                    <p:animEffect transition="out" filter="fade">
                                      <p:cBhvr>
                                        <p:cTn id="69" dur="500"/>
                                        <p:tgtEl>
                                          <p:spTgt spid="62"/>
                                        </p:tgtEl>
                                      </p:cBhvr>
                                    </p:animEffect>
                                    <p:set>
                                      <p:cBhvr>
                                        <p:cTn id="70" dur="1" fill="hold">
                                          <p:stCondLst>
                                            <p:cond delay="499"/>
                                          </p:stCondLst>
                                        </p:cTn>
                                        <p:tgtEl>
                                          <p:spTgt spid="6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61"/>
                                        </p:tgtEl>
                                      </p:cBhvr>
                                    </p:animEffect>
                                    <p:set>
                                      <p:cBhvr>
                                        <p:cTn id="75" dur="1" fill="hold">
                                          <p:stCondLst>
                                            <p:cond delay="499"/>
                                          </p:stCondLst>
                                        </p:cTn>
                                        <p:tgtEl>
                                          <p:spTgt spid="6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59" grpId="0"/>
      <p:bldP spid="60" grpId="0"/>
      <p:bldP spid="63" grpId="0" animBg="1"/>
      <p:bldP spid="63" grpId="1" animBg="1"/>
      <p:bldP spid="62" grpId="0" animBg="1"/>
      <p:bldP spid="62" grpId="1" animBg="1"/>
      <p:bldP spid="61" grpId="0" animBg="1"/>
      <p:bldP spid="6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C331-8269-BB6A-77FE-59309AF6FE80}"/>
              </a:ext>
            </a:extLst>
          </p:cNvPr>
          <p:cNvSpPr>
            <a:spLocks noGrp="1"/>
          </p:cNvSpPr>
          <p:nvPr>
            <p:ph type="title"/>
          </p:nvPr>
        </p:nvSpPr>
        <p:spPr/>
        <p:txBody>
          <a:bodyPr/>
          <a:lstStyle/>
          <a:p>
            <a:r>
              <a:rPr lang="en-US" dirty="0"/>
              <a:t>Application Registrations</a:t>
            </a:r>
          </a:p>
        </p:txBody>
      </p:sp>
      <p:grpSp>
        <p:nvGrpSpPr>
          <p:cNvPr id="40" name="Group 39">
            <a:extLst>
              <a:ext uri="{FF2B5EF4-FFF2-40B4-BE49-F238E27FC236}">
                <a16:creationId xmlns:a16="http://schemas.microsoft.com/office/drawing/2014/main" id="{5DC24577-2DF3-AD9B-1DB1-8C9B0A5680CD}"/>
              </a:ext>
            </a:extLst>
          </p:cNvPr>
          <p:cNvGrpSpPr/>
          <p:nvPr/>
        </p:nvGrpSpPr>
        <p:grpSpPr>
          <a:xfrm>
            <a:off x="4612812" y="2429421"/>
            <a:ext cx="2926040" cy="2267539"/>
            <a:chOff x="4612812" y="2429421"/>
            <a:chExt cx="2926040" cy="2267539"/>
          </a:xfrm>
        </p:grpSpPr>
        <p:sp>
          <p:nvSpPr>
            <p:cNvPr id="32" name="TextBox 31">
              <a:extLst>
                <a:ext uri="{FF2B5EF4-FFF2-40B4-BE49-F238E27FC236}">
                  <a16:creationId xmlns:a16="http://schemas.microsoft.com/office/drawing/2014/main" id="{B83C4E31-01FC-A083-BAC1-65D810425C6D}"/>
                </a:ext>
              </a:extLst>
            </p:cNvPr>
            <p:cNvSpPr txBox="1"/>
            <p:nvPr/>
          </p:nvSpPr>
          <p:spPr>
            <a:xfrm>
              <a:off x="5615049" y="2935942"/>
              <a:ext cx="1923803" cy="338554"/>
            </a:xfrm>
            <a:prstGeom prst="rect">
              <a:avLst/>
            </a:prstGeom>
            <a:noFill/>
          </p:spPr>
          <p:txBody>
            <a:bodyPr wrap="square" rtlCol="0">
              <a:spAutoFit/>
            </a:bodyPr>
            <a:lstStyle/>
            <a:p>
              <a:r>
                <a:rPr lang="en-US" sz="1600" dirty="0">
                  <a:latin typeface="Ubuntu" panose="020B0504030602030204" pitchFamily="34" charset="0"/>
                </a:rPr>
                <a:t>Public</a:t>
              </a:r>
            </a:p>
          </p:txBody>
        </p:sp>
        <p:sp>
          <p:nvSpPr>
            <p:cNvPr id="33" name="TextBox 32">
              <a:extLst>
                <a:ext uri="{FF2B5EF4-FFF2-40B4-BE49-F238E27FC236}">
                  <a16:creationId xmlns:a16="http://schemas.microsoft.com/office/drawing/2014/main" id="{F8E42B79-05F3-4284-CDF6-56609AA28077}"/>
                </a:ext>
              </a:extLst>
            </p:cNvPr>
            <p:cNvSpPr txBox="1"/>
            <p:nvPr/>
          </p:nvSpPr>
          <p:spPr>
            <a:xfrm>
              <a:off x="4653147" y="3459095"/>
              <a:ext cx="1923803" cy="338554"/>
            </a:xfrm>
            <a:prstGeom prst="rect">
              <a:avLst/>
            </a:prstGeom>
            <a:noFill/>
          </p:spPr>
          <p:txBody>
            <a:bodyPr wrap="square" rtlCol="0">
              <a:spAutoFit/>
            </a:bodyPr>
            <a:lstStyle/>
            <a:p>
              <a:pPr algn="r"/>
              <a:r>
                <a:rPr lang="en-US" sz="1600" dirty="0">
                  <a:latin typeface="Ubuntu" panose="020B0504030602030204" pitchFamily="34" charset="0"/>
                </a:rPr>
                <a:t>Confidential</a:t>
              </a:r>
            </a:p>
          </p:txBody>
        </p:sp>
        <p:cxnSp>
          <p:nvCxnSpPr>
            <p:cNvPr id="34" name="Straight Connector 33">
              <a:extLst>
                <a:ext uri="{FF2B5EF4-FFF2-40B4-BE49-F238E27FC236}">
                  <a16:creationId xmlns:a16="http://schemas.microsoft.com/office/drawing/2014/main" id="{2694BB9F-7873-0A64-7524-208FD42176AB}"/>
                </a:ext>
              </a:extLst>
            </p:cNvPr>
            <p:cNvCxnSpPr>
              <a:cxnSpLocks/>
            </p:cNvCxnSpPr>
            <p:nvPr/>
          </p:nvCxnSpPr>
          <p:spPr>
            <a:xfrm>
              <a:off x="4969987"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ED0C79D-8480-E27B-51EE-A1DF21919AEA}"/>
                </a:ext>
              </a:extLst>
            </p:cNvPr>
            <p:cNvSpPr txBox="1"/>
            <p:nvPr/>
          </p:nvSpPr>
          <p:spPr>
            <a:xfrm>
              <a:off x="4612812" y="2429421"/>
              <a:ext cx="1084612" cy="1200329"/>
            </a:xfrm>
            <a:prstGeom prst="rect">
              <a:avLst/>
            </a:prstGeom>
            <a:noFill/>
          </p:spPr>
          <p:txBody>
            <a:bodyPr wrap="square">
              <a:spAutoFit/>
            </a:bodyPr>
            <a:lstStyle/>
            <a:p>
              <a:r>
                <a:rPr lang="en-US" sz="7200" dirty="0">
                  <a:latin typeface="Ubuntu" panose="020B0504030602030204" pitchFamily="34" charset="0"/>
                </a:rPr>
                <a:t>🔓</a:t>
              </a:r>
              <a:endParaRPr lang="en-US" sz="7200" dirty="0"/>
            </a:p>
          </p:txBody>
        </p:sp>
        <p:sp>
          <p:nvSpPr>
            <p:cNvPr id="39" name="TextBox 38">
              <a:extLst>
                <a:ext uri="{FF2B5EF4-FFF2-40B4-BE49-F238E27FC236}">
                  <a16:creationId xmlns:a16="http://schemas.microsoft.com/office/drawing/2014/main" id="{ADEAD4BA-EEAC-BD7A-B60E-E030462DF2FD}"/>
                </a:ext>
              </a:extLst>
            </p:cNvPr>
            <p:cNvSpPr txBox="1"/>
            <p:nvPr/>
          </p:nvSpPr>
          <p:spPr>
            <a:xfrm>
              <a:off x="6411083" y="3496631"/>
              <a:ext cx="1084612" cy="1200329"/>
            </a:xfrm>
            <a:prstGeom prst="rect">
              <a:avLst/>
            </a:prstGeom>
            <a:noFill/>
          </p:spPr>
          <p:txBody>
            <a:bodyPr wrap="square">
              <a:spAutoFit/>
            </a:bodyPr>
            <a:lstStyle/>
            <a:p>
              <a:r>
                <a:rPr lang="en-US" sz="7200" dirty="0">
                  <a:latin typeface="Ubuntu" panose="020B0504030602030204" pitchFamily="34" charset="0"/>
                </a:rPr>
                <a:t>🔐</a:t>
              </a:r>
              <a:endParaRPr lang="en-US" sz="7200" dirty="0"/>
            </a:p>
          </p:txBody>
        </p:sp>
      </p:grpSp>
      <p:grpSp>
        <p:nvGrpSpPr>
          <p:cNvPr id="54" name="Group 53">
            <a:extLst>
              <a:ext uri="{FF2B5EF4-FFF2-40B4-BE49-F238E27FC236}">
                <a16:creationId xmlns:a16="http://schemas.microsoft.com/office/drawing/2014/main" id="{1B291DC7-529C-EE4A-1F01-5B36152762E8}"/>
              </a:ext>
            </a:extLst>
          </p:cNvPr>
          <p:cNvGrpSpPr/>
          <p:nvPr/>
        </p:nvGrpSpPr>
        <p:grpSpPr>
          <a:xfrm>
            <a:off x="8472598" y="2396071"/>
            <a:ext cx="3290648" cy="2064409"/>
            <a:chOff x="8472598" y="2396071"/>
            <a:chExt cx="3290648" cy="2064409"/>
          </a:xfrm>
        </p:grpSpPr>
        <p:pic>
          <p:nvPicPr>
            <p:cNvPr id="42" name="Graphic 41">
              <a:extLst>
                <a:ext uri="{FF2B5EF4-FFF2-40B4-BE49-F238E27FC236}">
                  <a16:creationId xmlns:a16="http://schemas.microsoft.com/office/drawing/2014/main" id="{B40F0D52-A564-D6C9-0AFC-DF033523E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96401" y="3454275"/>
              <a:ext cx="1006205" cy="1006205"/>
            </a:xfrm>
            <a:prstGeom prst="rect">
              <a:avLst/>
            </a:prstGeom>
          </p:spPr>
        </p:pic>
        <p:pic>
          <p:nvPicPr>
            <p:cNvPr id="43" name="Graphic 42">
              <a:extLst>
                <a:ext uri="{FF2B5EF4-FFF2-40B4-BE49-F238E27FC236}">
                  <a16:creationId xmlns:a16="http://schemas.microsoft.com/office/drawing/2014/main" id="{E9E3B903-9AB8-22D1-6D20-C7CCF54847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960" y="2396071"/>
              <a:ext cx="901540" cy="901540"/>
            </a:xfrm>
            <a:prstGeom prst="rect">
              <a:avLst/>
            </a:prstGeom>
          </p:spPr>
        </p:pic>
        <p:sp>
          <p:nvSpPr>
            <p:cNvPr id="44" name="TextBox 43">
              <a:extLst>
                <a:ext uri="{FF2B5EF4-FFF2-40B4-BE49-F238E27FC236}">
                  <a16:creationId xmlns:a16="http://schemas.microsoft.com/office/drawing/2014/main" id="{05572C73-3578-6B6B-CFDE-279C0770ED4F}"/>
                </a:ext>
              </a:extLst>
            </p:cNvPr>
            <p:cNvSpPr txBox="1"/>
            <p:nvPr/>
          </p:nvSpPr>
          <p:spPr>
            <a:xfrm>
              <a:off x="9434500" y="2737197"/>
              <a:ext cx="2328746" cy="584775"/>
            </a:xfrm>
            <a:prstGeom prst="rect">
              <a:avLst/>
            </a:prstGeom>
            <a:noFill/>
          </p:spPr>
          <p:txBody>
            <a:bodyPr wrap="square" rtlCol="0">
              <a:spAutoFit/>
            </a:bodyPr>
            <a:lstStyle/>
            <a:p>
              <a:r>
                <a:rPr lang="en-US" sz="1600" dirty="0">
                  <a:latin typeface="Ubuntu" panose="020B0504030602030204" pitchFamily="34" charset="0"/>
                </a:rPr>
                <a:t>Identity</a:t>
              </a:r>
              <a:br>
                <a:rPr lang="en-US" sz="1600" dirty="0">
                  <a:latin typeface="Ubuntu" panose="020B0504030602030204" pitchFamily="34" charset="0"/>
                </a:rPr>
              </a:br>
              <a:r>
                <a:rPr lang="en-US" sz="1600" dirty="0">
                  <a:solidFill>
                    <a:schemeClr val="bg2">
                      <a:lumMod val="75000"/>
                    </a:schemeClr>
                  </a:solidFill>
                  <a:latin typeface="Ubuntu" panose="020B0504030602030204" pitchFamily="34" charset="0"/>
                </a:rPr>
                <a:t>(can be issued tokens)</a:t>
              </a:r>
            </a:p>
          </p:txBody>
        </p:sp>
        <p:sp>
          <p:nvSpPr>
            <p:cNvPr id="45" name="TextBox 44">
              <a:extLst>
                <a:ext uri="{FF2B5EF4-FFF2-40B4-BE49-F238E27FC236}">
                  <a16:creationId xmlns:a16="http://schemas.microsoft.com/office/drawing/2014/main" id="{125D5199-7564-0D05-C633-2F8F50CEFE31}"/>
                </a:ext>
              </a:extLst>
            </p:cNvPr>
            <p:cNvSpPr txBox="1"/>
            <p:nvPr/>
          </p:nvSpPr>
          <p:spPr>
            <a:xfrm>
              <a:off x="8472598" y="3459095"/>
              <a:ext cx="1923803" cy="830997"/>
            </a:xfrm>
            <a:prstGeom prst="rect">
              <a:avLst/>
            </a:prstGeom>
            <a:noFill/>
          </p:spPr>
          <p:txBody>
            <a:bodyPr wrap="square" rtlCol="0">
              <a:spAutoFit/>
            </a:bodyPr>
            <a:lstStyle/>
            <a:p>
              <a:pPr algn="r"/>
              <a:r>
                <a:rPr lang="en-US" sz="1600" dirty="0">
                  <a:latin typeface="Ubuntu" panose="020B0504030602030204" pitchFamily="34" charset="0"/>
                </a:rPr>
                <a:t>API</a:t>
              </a:r>
            </a:p>
            <a:p>
              <a:pPr algn="r"/>
              <a:r>
                <a:rPr lang="en-US" sz="1600" dirty="0">
                  <a:solidFill>
                    <a:schemeClr val="bg2">
                      <a:lumMod val="75000"/>
                    </a:schemeClr>
                  </a:solidFill>
                  <a:latin typeface="Ubuntu" panose="020B0504030602030204" pitchFamily="34" charset="0"/>
                </a:rPr>
                <a:t>(can be a token audience)</a:t>
              </a:r>
            </a:p>
          </p:txBody>
        </p:sp>
        <p:cxnSp>
          <p:nvCxnSpPr>
            <p:cNvPr id="46" name="Straight Connector 45">
              <a:extLst>
                <a:ext uri="{FF2B5EF4-FFF2-40B4-BE49-F238E27FC236}">
                  <a16:creationId xmlns:a16="http://schemas.microsoft.com/office/drawing/2014/main" id="{C39685E6-F1A7-8612-54C9-50D8AC3C4D39}"/>
                </a:ext>
              </a:extLst>
            </p:cNvPr>
            <p:cNvCxnSpPr>
              <a:cxnSpLocks/>
            </p:cNvCxnSpPr>
            <p:nvPr/>
          </p:nvCxnSpPr>
          <p:spPr>
            <a:xfrm>
              <a:off x="8789438"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96B0471-90AD-23CE-B801-977BF20B6DE6}"/>
              </a:ext>
            </a:extLst>
          </p:cNvPr>
          <p:cNvGrpSpPr/>
          <p:nvPr/>
        </p:nvGrpSpPr>
        <p:grpSpPr>
          <a:xfrm>
            <a:off x="838200" y="2396071"/>
            <a:ext cx="2970032" cy="1962717"/>
            <a:chOff x="838200" y="2396071"/>
            <a:chExt cx="2970032" cy="1962717"/>
          </a:xfrm>
        </p:grpSpPr>
        <p:pic>
          <p:nvPicPr>
            <p:cNvPr id="48" name="Graphic 47">
              <a:extLst>
                <a:ext uri="{FF2B5EF4-FFF2-40B4-BE49-F238E27FC236}">
                  <a16:creationId xmlns:a16="http://schemas.microsoft.com/office/drawing/2014/main" id="{2B850037-36F3-04F9-1CC1-9C993B02D9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829669" y="3437909"/>
              <a:ext cx="593231" cy="593231"/>
            </a:xfrm>
            <a:prstGeom prst="rect">
              <a:avLst/>
            </a:prstGeom>
          </p:spPr>
        </p:pic>
        <p:pic>
          <p:nvPicPr>
            <p:cNvPr id="5" name="Graphic 4">
              <a:extLst>
                <a:ext uri="{FF2B5EF4-FFF2-40B4-BE49-F238E27FC236}">
                  <a16:creationId xmlns:a16="http://schemas.microsoft.com/office/drawing/2014/main" id="{2D3E7749-6495-BE23-BD9C-18537DC4E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462182" y="3765557"/>
              <a:ext cx="593231" cy="593231"/>
            </a:xfrm>
            <a:prstGeom prst="rect">
              <a:avLst/>
            </a:prstGeom>
          </p:spPr>
        </p:pic>
        <p:pic>
          <p:nvPicPr>
            <p:cNvPr id="7" name="Graphic 6">
              <a:extLst>
                <a:ext uri="{FF2B5EF4-FFF2-40B4-BE49-F238E27FC236}">
                  <a16:creationId xmlns:a16="http://schemas.microsoft.com/office/drawing/2014/main" id="{96CA7E8A-C752-06DC-39B4-72603AE4CA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8562" y="2396071"/>
              <a:ext cx="901540" cy="901540"/>
            </a:xfrm>
            <a:prstGeom prst="rect">
              <a:avLst/>
            </a:prstGeom>
          </p:spPr>
        </p:pic>
        <p:sp>
          <p:nvSpPr>
            <p:cNvPr id="8" name="TextBox 7">
              <a:extLst>
                <a:ext uri="{FF2B5EF4-FFF2-40B4-BE49-F238E27FC236}">
                  <a16:creationId xmlns:a16="http://schemas.microsoft.com/office/drawing/2014/main" id="{6C962269-9C9D-2D17-52CB-8E225820A615}"/>
                </a:ext>
              </a:extLst>
            </p:cNvPr>
            <p:cNvSpPr txBox="1"/>
            <p:nvPr/>
          </p:nvSpPr>
          <p:spPr>
            <a:xfrm>
              <a:off x="1800102" y="2935942"/>
              <a:ext cx="1923803" cy="338554"/>
            </a:xfrm>
            <a:prstGeom prst="rect">
              <a:avLst/>
            </a:prstGeom>
            <a:noFill/>
          </p:spPr>
          <p:txBody>
            <a:bodyPr wrap="square" rtlCol="0">
              <a:spAutoFit/>
            </a:bodyPr>
            <a:lstStyle/>
            <a:p>
              <a:r>
                <a:rPr lang="en-US" sz="1600" dirty="0">
                  <a:latin typeface="Ubuntu" panose="020B0504030602030204" pitchFamily="34" charset="0"/>
                </a:rPr>
                <a:t>Single-tenant</a:t>
              </a:r>
            </a:p>
          </p:txBody>
        </p:sp>
        <p:sp>
          <p:nvSpPr>
            <p:cNvPr id="9" name="TextBox 8">
              <a:extLst>
                <a:ext uri="{FF2B5EF4-FFF2-40B4-BE49-F238E27FC236}">
                  <a16:creationId xmlns:a16="http://schemas.microsoft.com/office/drawing/2014/main" id="{D4C1E172-802C-BAF9-E4FD-829184A3CEE2}"/>
                </a:ext>
              </a:extLst>
            </p:cNvPr>
            <p:cNvSpPr txBox="1"/>
            <p:nvPr/>
          </p:nvSpPr>
          <p:spPr>
            <a:xfrm>
              <a:off x="838200" y="3459095"/>
              <a:ext cx="1923803" cy="338554"/>
            </a:xfrm>
            <a:prstGeom prst="rect">
              <a:avLst/>
            </a:prstGeom>
            <a:noFill/>
          </p:spPr>
          <p:txBody>
            <a:bodyPr wrap="square" rtlCol="0">
              <a:spAutoFit/>
            </a:bodyPr>
            <a:lstStyle/>
            <a:p>
              <a:pPr algn="r"/>
              <a:r>
                <a:rPr lang="en-US" sz="1600" dirty="0">
                  <a:latin typeface="Ubuntu" panose="020B0504030602030204" pitchFamily="34" charset="0"/>
                </a:rPr>
                <a:t>Multi-tenant</a:t>
              </a:r>
            </a:p>
          </p:txBody>
        </p:sp>
        <p:cxnSp>
          <p:nvCxnSpPr>
            <p:cNvPr id="11" name="Straight Connector 10">
              <a:extLst>
                <a:ext uri="{FF2B5EF4-FFF2-40B4-BE49-F238E27FC236}">
                  <a16:creationId xmlns:a16="http://schemas.microsoft.com/office/drawing/2014/main" id="{43FB5266-B3E1-04A1-BAF6-5E3FBBC09ED3}"/>
                </a:ext>
              </a:extLst>
            </p:cNvPr>
            <p:cNvCxnSpPr>
              <a:cxnSpLocks/>
            </p:cNvCxnSpPr>
            <p:nvPr/>
          </p:nvCxnSpPr>
          <p:spPr>
            <a:xfrm>
              <a:off x="1155040" y="3385563"/>
              <a:ext cx="2328746" cy="0"/>
            </a:xfrm>
            <a:prstGeom prst="line">
              <a:avLst/>
            </a:prstGeom>
            <a:ln w="12700">
              <a:solidFill>
                <a:srgbClr val="3B2B45"/>
              </a:solidFill>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162C9ED8-4F18-E154-7D6C-7364D6DAF4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15001" y="3757629"/>
              <a:ext cx="593231" cy="593231"/>
            </a:xfrm>
            <a:prstGeom prst="rect">
              <a:avLst/>
            </a:prstGeom>
          </p:spPr>
        </p:pic>
      </p:grpSp>
      <p:grpSp>
        <p:nvGrpSpPr>
          <p:cNvPr id="58" name="Group 57">
            <a:extLst>
              <a:ext uri="{FF2B5EF4-FFF2-40B4-BE49-F238E27FC236}">
                <a16:creationId xmlns:a16="http://schemas.microsoft.com/office/drawing/2014/main" id="{0C637335-0C4D-EF74-5B4B-BFB14D83B728}"/>
              </a:ext>
            </a:extLst>
          </p:cNvPr>
          <p:cNvGrpSpPr/>
          <p:nvPr/>
        </p:nvGrpSpPr>
        <p:grpSpPr>
          <a:xfrm>
            <a:off x="4010586" y="1142973"/>
            <a:ext cx="4172178" cy="4193896"/>
            <a:chOff x="4010586" y="1697571"/>
            <a:chExt cx="4172178" cy="4193896"/>
          </a:xfrm>
        </p:grpSpPr>
        <p:pic>
          <p:nvPicPr>
            <p:cNvPr id="56" name="Graphic 55">
              <a:extLst>
                <a:ext uri="{FF2B5EF4-FFF2-40B4-BE49-F238E27FC236}">
                  <a16:creationId xmlns:a16="http://schemas.microsoft.com/office/drawing/2014/main" id="{AAB167AD-6826-6EDF-070A-5AF4D5BBDE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10586" y="1697571"/>
              <a:ext cx="4172178" cy="3513408"/>
            </a:xfrm>
            <a:prstGeom prst="rect">
              <a:avLst/>
            </a:prstGeom>
          </p:spPr>
        </p:pic>
        <p:sp>
          <p:nvSpPr>
            <p:cNvPr id="57" name="TextBox 56">
              <a:extLst>
                <a:ext uri="{FF2B5EF4-FFF2-40B4-BE49-F238E27FC236}">
                  <a16:creationId xmlns:a16="http://schemas.microsoft.com/office/drawing/2014/main" id="{077C7A35-D631-5DAA-4511-8271D207FADC}"/>
                </a:ext>
              </a:extLst>
            </p:cNvPr>
            <p:cNvSpPr txBox="1"/>
            <p:nvPr/>
          </p:nvSpPr>
          <p:spPr>
            <a:xfrm>
              <a:off x="4408448" y="5429802"/>
              <a:ext cx="3375104" cy="461665"/>
            </a:xfrm>
            <a:prstGeom prst="rect">
              <a:avLst/>
            </a:prstGeom>
            <a:noFill/>
          </p:spPr>
          <p:txBody>
            <a:bodyPr wrap="square" rtlCol="0">
              <a:spAutoFit/>
            </a:bodyPr>
            <a:lstStyle/>
            <a:p>
              <a:pPr algn="ctr"/>
              <a:r>
                <a:rPr lang="en-US" sz="2400" dirty="0">
                  <a:latin typeface="Ubuntu" panose="020B0504030602030204" pitchFamily="34" charset="0"/>
                </a:rPr>
                <a:t>Application Manifest</a:t>
              </a:r>
            </a:p>
          </p:txBody>
        </p:sp>
      </p:grpSp>
      <p:grpSp>
        <p:nvGrpSpPr>
          <p:cNvPr id="99" name="Group 98">
            <a:extLst>
              <a:ext uri="{FF2B5EF4-FFF2-40B4-BE49-F238E27FC236}">
                <a16:creationId xmlns:a16="http://schemas.microsoft.com/office/drawing/2014/main" id="{17EDE7A3-FFE6-3597-7F5A-0A4616902B88}"/>
              </a:ext>
            </a:extLst>
          </p:cNvPr>
          <p:cNvGrpSpPr/>
          <p:nvPr/>
        </p:nvGrpSpPr>
        <p:grpSpPr>
          <a:xfrm>
            <a:off x="1568253" y="1335233"/>
            <a:ext cx="2448882" cy="1178998"/>
            <a:chOff x="1568253" y="1731689"/>
            <a:chExt cx="2448882" cy="1178998"/>
          </a:xfrm>
        </p:grpSpPr>
        <p:grpSp>
          <p:nvGrpSpPr>
            <p:cNvPr id="75" name="Group 74">
              <a:extLst>
                <a:ext uri="{FF2B5EF4-FFF2-40B4-BE49-F238E27FC236}">
                  <a16:creationId xmlns:a16="http://schemas.microsoft.com/office/drawing/2014/main" id="{EA0EA7E2-6C2D-C870-502C-FB08F2CC8576}"/>
                </a:ext>
              </a:extLst>
            </p:cNvPr>
            <p:cNvGrpSpPr/>
            <p:nvPr/>
          </p:nvGrpSpPr>
          <p:grpSpPr>
            <a:xfrm>
              <a:off x="1568253" y="1731689"/>
              <a:ext cx="1923803" cy="1178998"/>
              <a:chOff x="8596191" y="965040"/>
              <a:chExt cx="1923803" cy="1178998"/>
            </a:xfrm>
          </p:grpSpPr>
          <p:pic>
            <p:nvPicPr>
              <p:cNvPr id="76" name="Graphic 75">
                <a:extLst>
                  <a:ext uri="{FF2B5EF4-FFF2-40B4-BE49-F238E27FC236}">
                    <a16:creationId xmlns:a16="http://schemas.microsoft.com/office/drawing/2014/main" id="{3C95A645-BC36-7F12-D58A-FD9C43FFC3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137937" y="965040"/>
                <a:ext cx="840312" cy="840312"/>
              </a:xfrm>
              <a:prstGeom prst="rect">
                <a:avLst/>
              </a:prstGeom>
            </p:spPr>
          </p:pic>
          <p:sp>
            <p:nvSpPr>
              <p:cNvPr id="77" name="TextBox 76">
                <a:extLst>
                  <a:ext uri="{FF2B5EF4-FFF2-40B4-BE49-F238E27FC236}">
                    <a16:creationId xmlns:a16="http://schemas.microsoft.com/office/drawing/2014/main" id="{AFD0F105-5895-F4A5-97C2-120D3D93A87D}"/>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Credentials</a:t>
                </a:r>
              </a:p>
            </p:txBody>
          </p:sp>
        </p:grpSp>
        <p:cxnSp>
          <p:nvCxnSpPr>
            <p:cNvPr id="79" name="Straight Connector 78">
              <a:extLst>
                <a:ext uri="{FF2B5EF4-FFF2-40B4-BE49-F238E27FC236}">
                  <a16:creationId xmlns:a16="http://schemas.microsoft.com/office/drawing/2014/main" id="{B767A3E1-B1F6-A6EE-2306-D9F82E0C4AE6}"/>
                </a:ext>
              </a:extLst>
            </p:cNvPr>
            <p:cNvCxnSpPr>
              <a:cxnSpLocks/>
            </p:cNvCxnSpPr>
            <p:nvPr/>
          </p:nvCxnSpPr>
          <p:spPr>
            <a:xfrm>
              <a:off x="2762003" y="2252413"/>
              <a:ext cx="1255132" cy="64723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D6B693C9-33AC-6487-675F-CEEF9ED4B560}"/>
              </a:ext>
            </a:extLst>
          </p:cNvPr>
          <p:cNvGrpSpPr/>
          <p:nvPr/>
        </p:nvGrpSpPr>
        <p:grpSpPr>
          <a:xfrm>
            <a:off x="1357511" y="3962332"/>
            <a:ext cx="2653075" cy="1400713"/>
            <a:chOff x="1357511" y="4358788"/>
            <a:chExt cx="2653075" cy="1400713"/>
          </a:xfrm>
        </p:grpSpPr>
        <p:grpSp>
          <p:nvGrpSpPr>
            <p:cNvPr id="72" name="Group 71">
              <a:extLst>
                <a:ext uri="{FF2B5EF4-FFF2-40B4-BE49-F238E27FC236}">
                  <a16:creationId xmlns:a16="http://schemas.microsoft.com/office/drawing/2014/main" id="{6E92C3FF-5E27-6AEE-9735-EAFEA45B842E}"/>
                </a:ext>
              </a:extLst>
            </p:cNvPr>
            <p:cNvGrpSpPr/>
            <p:nvPr/>
          </p:nvGrpSpPr>
          <p:grpSpPr>
            <a:xfrm>
              <a:off x="1357511" y="4580503"/>
              <a:ext cx="1923803" cy="1178998"/>
              <a:chOff x="8596191" y="965040"/>
              <a:chExt cx="1923803" cy="1178998"/>
            </a:xfrm>
          </p:grpSpPr>
          <p:pic>
            <p:nvPicPr>
              <p:cNvPr id="73" name="Graphic 72">
                <a:extLst>
                  <a:ext uri="{FF2B5EF4-FFF2-40B4-BE49-F238E27FC236}">
                    <a16:creationId xmlns:a16="http://schemas.microsoft.com/office/drawing/2014/main" id="{451B384F-6B39-BA47-33F6-6C0ABD85A6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137937" y="965040"/>
                <a:ext cx="840312" cy="840312"/>
              </a:xfrm>
              <a:prstGeom prst="rect">
                <a:avLst/>
              </a:prstGeom>
            </p:spPr>
          </p:pic>
          <p:sp>
            <p:nvSpPr>
              <p:cNvPr id="74" name="TextBox 73">
                <a:extLst>
                  <a:ext uri="{FF2B5EF4-FFF2-40B4-BE49-F238E27FC236}">
                    <a16:creationId xmlns:a16="http://schemas.microsoft.com/office/drawing/2014/main" id="{6B4EF69D-C5F2-DE5B-EF57-0B841AC82E68}"/>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Branding</a:t>
                </a:r>
              </a:p>
            </p:txBody>
          </p:sp>
        </p:grpSp>
        <p:cxnSp>
          <p:nvCxnSpPr>
            <p:cNvPr id="83" name="Straight Connector 82">
              <a:extLst>
                <a:ext uri="{FF2B5EF4-FFF2-40B4-BE49-F238E27FC236}">
                  <a16:creationId xmlns:a16="http://schemas.microsoft.com/office/drawing/2014/main" id="{69A2F76B-F875-3FCC-DCDE-11889EBDB065}"/>
                </a:ext>
              </a:extLst>
            </p:cNvPr>
            <p:cNvCxnSpPr>
              <a:cxnSpLocks/>
            </p:cNvCxnSpPr>
            <p:nvPr/>
          </p:nvCxnSpPr>
          <p:spPr>
            <a:xfrm flipV="1">
              <a:off x="2823438" y="4358788"/>
              <a:ext cx="1187148" cy="73451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828F7F67-F986-E6FC-895D-A29FE3DD6EED}"/>
              </a:ext>
            </a:extLst>
          </p:cNvPr>
          <p:cNvGrpSpPr/>
          <p:nvPr/>
        </p:nvGrpSpPr>
        <p:grpSpPr>
          <a:xfrm>
            <a:off x="8182764" y="3931175"/>
            <a:ext cx="2320625" cy="1178998"/>
            <a:chOff x="8182764" y="4327631"/>
            <a:chExt cx="2320625" cy="1178998"/>
          </a:xfrm>
        </p:grpSpPr>
        <p:grpSp>
          <p:nvGrpSpPr>
            <p:cNvPr id="69" name="Group 68">
              <a:extLst>
                <a:ext uri="{FF2B5EF4-FFF2-40B4-BE49-F238E27FC236}">
                  <a16:creationId xmlns:a16="http://schemas.microsoft.com/office/drawing/2014/main" id="{CBCBAF08-39B9-1713-1B8A-7D46DF5A9BC3}"/>
                </a:ext>
              </a:extLst>
            </p:cNvPr>
            <p:cNvGrpSpPr/>
            <p:nvPr/>
          </p:nvGrpSpPr>
          <p:grpSpPr>
            <a:xfrm>
              <a:off x="8579586" y="4327631"/>
              <a:ext cx="1923803" cy="1178998"/>
              <a:chOff x="8596191" y="965040"/>
              <a:chExt cx="1923803" cy="1178998"/>
            </a:xfrm>
          </p:grpSpPr>
          <p:pic>
            <p:nvPicPr>
              <p:cNvPr id="70" name="Graphic 69">
                <a:extLst>
                  <a:ext uri="{FF2B5EF4-FFF2-40B4-BE49-F238E27FC236}">
                    <a16:creationId xmlns:a16="http://schemas.microsoft.com/office/drawing/2014/main" id="{E1D630AF-F813-C5CD-185C-6D71FC1C45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137937" y="965040"/>
                <a:ext cx="840312" cy="840312"/>
              </a:xfrm>
              <a:prstGeom prst="rect">
                <a:avLst/>
              </a:prstGeom>
            </p:spPr>
          </p:pic>
          <p:sp>
            <p:nvSpPr>
              <p:cNvPr id="71" name="TextBox 70">
                <a:extLst>
                  <a:ext uri="{FF2B5EF4-FFF2-40B4-BE49-F238E27FC236}">
                    <a16:creationId xmlns:a16="http://schemas.microsoft.com/office/drawing/2014/main" id="{6484F124-BD3B-56E5-FCED-A2E861BA585B}"/>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Configuration</a:t>
                </a:r>
              </a:p>
            </p:txBody>
          </p:sp>
        </p:grpSp>
        <p:cxnSp>
          <p:nvCxnSpPr>
            <p:cNvPr id="89" name="Straight Connector 88">
              <a:extLst>
                <a:ext uri="{FF2B5EF4-FFF2-40B4-BE49-F238E27FC236}">
                  <a16:creationId xmlns:a16="http://schemas.microsoft.com/office/drawing/2014/main" id="{C49BCF2C-E139-01EE-65D0-5AA3CAD5B261}"/>
                </a:ext>
              </a:extLst>
            </p:cNvPr>
            <p:cNvCxnSpPr>
              <a:cxnSpLocks/>
            </p:cNvCxnSpPr>
            <p:nvPr/>
          </p:nvCxnSpPr>
          <p:spPr>
            <a:xfrm>
              <a:off x="8182764" y="4358788"/>
              <a:ext cx="938568" cy="52627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78E8AD4-813C-D643-0CEC-C0BF14EACB62}"/>
              </a:ext>
            </a:extLst>
          </p:cNvPr>
          <p:cNvGrpSpPr/>
          <p:nvPr/>
        </p:nvGrpSpPr>
        <p:grpSpPr>
          <a:xfrm>
            <a:off x="8193696" y="1142973"/>
            <a:ext cx="2580138" cy="1178998"/>
            <a:chOff x="8193696" y="1539429"/>
            <a:chExt cx="2580138" cy="1178998"/>
          </a:xfrm>
        </p:grpSpPr>
        <p:grpSp>
          <p:nvGrpSpPr>
            <p:cNvPr id="68" name="Group 67">
              <a:extLst>
                <a:ext uri="{FF2B5EF4-FFF2-40B4-BE49-F238E27FC236}">
                  <a16:creationId xmlns:a16="http://schemas.microsoft.com/office/drawing/2014/main" id="{CCFB450F-13E5-13C5-4565-A879768B6B90}"/>
                </a:ext>
              </a:extLst>
            </p:cNvPr>
            <p:cNvGrpSpPr/>
            <p:nvPr/>
          </p:nvGrpSpPr>
          <p:grpSpPr>
            <a:xfrm>
              <a:off x="8850031" y="1539429"/>
              <a:ext cx="1923803" cy="1178998"/>
              <a:chOff x="8596191" y="965040"/>
              <a:chExt cx="1923803" cy="1178998"/>
            </a:xfrm>
          </p:grpSpPr>
          <p:pic>
            <p:nvPicPr>
              <p:cNvPr id="62" name="Graphic 61">
                <a:extLst>
                  <a:ext uri="{FF2B5EF4-FFF2-40B4-BE49-F238E27FC236}">
                    <a16:creationId xmlns:a16="http://schemas.microsoft.com/office/drawing/2014/main" id="{6341CEA6-9E69-900D-3125-30ECBA05B65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137937" y="965040"/>
                <a:ext cx="840312" cy="840312"/>
              </a:xfrm>
              <a:prstGeom prst="rect">
                <a:avLst/>
              </a:prstGeom>
            </p:spPr>
          </p:pic>
          <p:sp>
            <p:nvSpPr>
              <p:cNvPr id="67" name="TextBox 66">
                <a:extLst>
                  <a:ext uri="{FF2B5EF4-FFF2-40B4-BE49-F238E27FC236}">
                    <a16:creationId xmlns:a16="http://schemas.microsoft.com/office/drawing/2014/main" id="{B62BF9A6-59C3-15D9-C7FB-5411FAEBA148}"/>
                  </a:ext>
                </a:extLst>
              </p:cNvPr>
              <p:cNvSpPr txBox="1"/>
              <p:nvPr/>
            </p:nvSpPr>
            <p:spPr>
              <a:xfrm>
                <a:off x="8596191" y="1805484"/>
                <a:ext cx="1923803" cy="338554"/>
              </a:xfrm>
              <a:prstGeom prst="rect">
                <a:avLst/>
              </a:prstGeom>
              <a:noFill/>
            </p:spPr>
            <p:txBody>
              <a:bodyPr wrap="square" rtlCol="0">
                <a:spAutoFit/>
              </a:bodyPr>
              <a:lstStyle/>
              <a:p>
                <a:pPr algn="ctr"/>
                <a:r>
                  <a:rPr lang="en-US" sz="1600" dirty="0">
                    <a:latin typeface="Ubuntu" panose="020B0504030602030204" pitchFamily="34" charset="0"/>
                  </a:rPr>
                  <a:t>Authentication</a:t>
                </a:r>
              </a:p>
            </p:txBody>
          </p:sp>
        </p:grpSp>
        <p:cxnSp>
          <p:nvCxnSpPr>
            <p:cNvPr id="92" name="Straight Connector 91">
              <a:extLst>
                <a:ext uri="{FF2B5EF4-FFF2-40B4-BE49-F238E27FC236}">
                  <a16:creationId xmlns:a16="http://schemas.microsoft.com/office/drawing/2014/main" id="{2FC9AA66-FB03-29FE-8DE4-4F016CC3E9DE}"/>
                </a:ext>
              </a:extLst>
            </p:cNvPr>
            <p:cNvCxnSpPr>
              <a:cxnSpLocks/>
            </p:cNvCxnSpPr>
            <p:nvPr/>
          </p:nvCxnSpPr>
          <p:spPr>
            <a:xfrm flipV="1">
              <a:off x="8193696" y="2096857"/>
              <a:ext cx="1176216" cy="40235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012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58"/>
                                        </p:tgtEl>
                                      </p:cBhvr>
                                    </p:animEffect>
                                    <p:set>
                                      <p:cBhvr>
                                        <p:cTn id="35" dur="1" fill="hold">
                                          <p:stCondLst>
                                            <p:cond delay="499"/>
                                          </p:stCondLst>
                                        </p:cTn>
                                        <p:tgtEl>
                                          <p:spTgt spid="58"/>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99"/>
                                        </p:tgtEl>
                                      </p:cBhvr>
                                    </p:animEffect>
                                    <p:set>
                                      <p:cBhvr>
                                        <p:cTn id="38" dur="1" fill="hold">
                                          <p:stCondLst>
                                            <p:cond delay="499"/>
                                          </p:stCondLst>
                                        </p:cTn>
                                        <p:tgtEl>
                                          <p:spTgt spid="9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96"/>
                                        </p:tgtEl>
                                      </p:cBhvr>
                                    </p:animEffect>
                                    <p:set>
                                      <p:cBhvr>
                                        <p:cTn id="41" dur="1" fill="hold">
                                          <p:stCondLst>
                                            <p:cond delay="499"/>
                                          </p:stCondLst>
                                        </p:cTn>
                                        <p:tgtEl>
                                          <p:spTgt spid="9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7"/>
                                        </p:tgtEl>
                                      </p:cBhvr>
                                    </p:animEffect>
                                    <p:set>
                                      <p:cBhvr>
                                        <p:cTn id="44" dur="1" fill="hold">
                                          <p:stCondLst>
                                            <p:cond delay="499"/>
                                          </p:stCondLst>
                                        </p:cTn>
                                        <p:tgtEl>
                                          <p:spTgt spid="9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8"/>
                                        </p:tgtEl>
                                      </p:cBhvr>
                                    </p:animEffect>
                                    <p:set>
                                      <p:cBhvr>
                                        <p:cTn id="47" dur="1" fill="hold">
                                          <p:stCondLst>
                                            <p:cond delay="499"/>
                                          </p:stCondLst>
                                        </p:cTn>
                                        <p:tgtEl>
                                          <p:spTgt spid="9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51"/>
                                        </p:tgtEl>
                                        <p:attrNameLst>
                                          <p:attrName>style.opacity</p:attrName>
                                        </p:attrNameLst>
                                      </p:cBhvr>
                                      <p:to>
                                        <p:strVal val="0.5"/>
                                      </p:to>
                                    </p:set>
                                    <p:animEffect filter="image" prLst="opacity: 0.5">
                                      <p:cBhvr rctx="IE">
                                        <p:cTn id="55" dur="indefinite"/>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9" presetClass="emph" presetSubtype="0" nodeType="withEffect">
                                  <p:stCondLst>
                                    <p:cond delay="0"/>
                                  </p:stCondLst>
                                  <p:childTnLst>
                                    <p:set>
                                      <p:cBhvr>
                                        <p:cTn id="65" dur="indefinite"/>
                                        <p:tgtEl>
                                          <p:spTgt spid="40"/>
                                        </p:tgtEl>
                                        <p:attrNameLst>
                                          <p:attrName>style.opacity</p:attrName>
                                        </p:attrNameLst>
                                      </p:cBhvr>
                                      <p:to>
                                        <p:strVal val="0.5"/>
                                      </p:to>
                                    </p:set>
                                    <p:animEffect filter="image" prLst="opacity: 0.5">
                                      <p:cBhvr rctx="IE">
                                        <p:cTn id="66"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5">
            <a:extLst>
              <a:ext uri="{FF2B5EF4-FFF2-40B4-BE49-F238E27FC236}">
                <a16:creationId xmlns:a16="http://schemas.microsoft.com/office/drawing/2014/main" id="{879CFFC8-F40D-7C85-D345-0848427D4A2E}"/>
              </a:ext>
            </a:extLst>
          </p:cNvPr>
          <p:cNvPicPr>
            <a:picLocks noChangeAspect="1"/>
          </p:cNvPicPr>
          <p:nvPr/>
        </p:nvPicPr>
        <p:blipFill>
          <a:blip r:embed="rId3"/>
          <a:srcRect l="13810" t="8332" r="17595" b="6799"/>
          <a:stretch/>
        </p:blipFill>
        <p:spPr>
          <a:xfrm>
            <a:off x="3551583" y="547688"/>
            <a:ext cx="8045105" cy="5578475"/>
          </a:xfrm>
          <a:prstGeom prst="roundRect">
            <a:avLst>
              <a:gd name="adj" fmla="val 4653"/>
            </a:avLst>
          </a:prstGeom>
        </p:spPr>
      </p:pic>
      <p:sp>
        <p:nvSpPr>
          <p:cNvPr id="2" name="Title 1">
            <a:extLst>
              <a:ext uri="{FF2B5EF4-FFF2-40B4-BE49-F238E27FC236}">
                <a16:creationId xmlns:a16="http://schemas.microsoft.com/office/drawing/2014/main" id="{DF2E139E-205B-D317-79CD-8D97F036F8BF}"/>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424991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22F8C87-7CF2-49CC-E3D2-4685559DD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2995" y="462673"/>
            <a:ext cx="1167344" cy="1167342"/>
          </a:xfrm>
          <a:prstGeom prst="rect">
            <a:avLst/>
          </a:prstGeom>
        </p:spPr>
      </p:pic>
      <p:sp>
        <p:nvSpPr>
          <p:cNvPr id="11" name="TextBox 10">
            <a:extLst>
              <a:ext uri="{FF2B5EF4-FFF2-40B4-BE49-F238E27FC236}">
                <a16:creationId xmlns:a16="http://schemas.microsoft.com/office/drawing/2014/main" id="{9E8CC6E3-EE59-523A-1AA0-3A3FDFE48907}"/>
              </a:ext>
            </a:extLst>
          </p:cNvPr>
          <p:cNvSpPr txBox="1"/>
          <p:nvPr/>
        </p:nvSpPr>
        <p:spPr>
          <a:xfrm>
            <a:off x="6344765" y="1630015"/>
            <a:ext cx="1923803" cy="338554"/>
          </a:xfrm>
          <a:prstGeom prst="rect">
            <a:avLst/>
          </a:prstGeom>
          <a:noFill/>
        </p:spPr>
        <p:txBody>
          <a:bodyPr wrap="square" rtlCol="0">
            <a:spAutoFit/>
          </a:bodyPr>
          <a:lstStyle/>
          <a:p>
            <a:pPr algn="ctr"/>
            <a:r>
              <a:rPr lang="en-US" sz="1600" b="1" dirty="0">
                <a:latin typeface="Ubuntu" panose="020B0504030602030204" pitchFamily="34" charset="0"/>
              </a:rPr>
              <a:t>Entra ID</a:t>
            </a:r>
          </a:p>
        </p:txBody>
      </p:sp>
      <p:pic>
        <p:nvPicPr>
          <p:cNvPr id="10" name="Graphic 9">
            <a:extLst>
              <a:ext uri="{FF2B5EF4-FFF2-40B4-BE49-F238E27FC236}">
                <a16:creationId xmlns:a16="http://schemas.microsoft.com/office/drawing/2014/main" id="{1744095F-EBC6-274E-487D-634A244477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9739" y="2755089"/>
            <a:ext cx="1167344" cy="1009267"/>
          </a:xfrm>
          <a:prstGeom prst="rect">
            <a:avLst/>
          </a:prstGeom>
        </p:spPr>
      </p:pic>
      <p:sp>
        <p:nvSpPr>
          <p:cNvPr id="14" name="TextBox 13">
            <a:extLst>
              <a:ext uri="{FF2B5EF4-FFF2-40B4-BE49-F238E27FC236}">
                <a16:creationId xmlns:a16="http://schemas.microsoft.com/office/drawing/2014/main" id="{E0FD98FC-BAFC-FC50-C400-DFB2BA47B0BC}"/>
              </a:ext>
            </a:extLst>
          </p:cNvPr>
          <p:cNvSpPr txBox="1"/>
          <p:nvPr/>
        </p:nvSpPr>
        <p:spPr>
          <a:xfrm>
            <a:off x="9003982" y="3764356"/>
            <a:ext cx="2298858" cy="338554"/>
          </a:xfrm>
          <a:prstGeom prst="rect">
            <a:avLst/>
          </a:prstGeom>
          <a:noFill/>
        </p:spPr>
        <p:txBody>
          <a:bodyPr wrap="square" rtlCol="0">
            <a:spAutoFit/>
          </a:bodyPr>
          <a:lstStyle/>
          <a:p>
            <a:pPr algn="ctr"/>
            <a:r>
              <a:rPr lang="en-US" sz="1600" b="1" dirty="0">
                <a:latin typeface="Ubuntu" panose="020B0504030602030204" pitchFamily="34" charset="0"/>
              </a:rPr>
              <a:t>Microsoft Graph API</a:t>
            </a:r>
          </a:p>
        </p:txBody>
      </p:sp>
      <p:grpSp>
        <p:nvGrpSpPr>
          <p:cNvPr id="51" name="Group 50">
            <a:extLst>
              <a:ext uri="{FF2B5EF4-FFF2-40B4-BE49-F238E27FC236}">
                <a16:creationId xmlns:a16="http://schemas.microsoft.com/office/drawing/2014/main" id="{36F7A209-3EFE-6D2C-C638-1BC232E4B77A}"/>
              </a:ext>
            </a:extLst>
          </p:cNvPr>
          <p:cNvGrpSpPr/>
          <p:nvPr/>
        </p:nvGrpSpPr>
        <p:grpSpPr>
          <a:xfrm>
            <a:off x="4354993" y="1328840"/>
            <a:ext cx="2368002" cy="3345264"/>
            <a:chOff x="3773336" y="369427"/>
            <a:chExt cx="2368002" cy="3345264"/>
          </a:xfrm>
        </p:grpSpPr>
        <p:sp>
          <p:nvSpPr>
            <p:cNvPr id="13" name="TextBox 12">
              <a:extLst>
                <a:ext uri="{FF2B5EF4-FFF2-40B4-BE49-F238E27FC236}">
                  <a16:creationId xmlns:a16="http://schemas.microsoft.com/office/drawing/2014/main" id="{A16CC40E-57F3-061C-020B-9CB8265D3F0E}"/>
                </a:ext>
              </a:extLst>
            </p:cNvPr>
            <p:cNvSpPr txBox="1"/>
            <p:nvPr/>
          </p:nvSpPr>
          <p:spPr>
            <a:xfrm rot="18295232">
              <a:off x="3276831" y="2285638"/>
              <a:ext cx="2349427" cy="338554"/>
            </a:xfrm>
            <a:prstGeom prst="rect">
              <a:avLst/>
            </a:prstGeom>
            <a:noFill/>
          </p:spPr>
          <p:txBody>
            <a:bodyPr wrap="square" rtlCol="0">
              <a:spAutoFit/>
            </a:bodyPr>
            <a:lstStyle/>
            <a:p>
              <a:pPr algn="ctr"/>
              <a:r>
                <a:rPr lang="en-US" sz="1600" dirty="0">
                  <a:latin typeface="Ubuntu" panose="020B0504030602030204" pitchFamily="34" charset="0"/>
                </a:rPr>
                <a:t>Request (with Client Id)</a:t>
              </a:r>
            </a:p>
          </p:txBody>
        </p:sp>
        <p:cxnSp>
          <p:nvCxnSpPr>
            <p:cNvPr id="25" name="Straight Arrow Connector 34">
              <a:extLst>
                <a:ext uri="{FF2B5EF4-FFF2-40B4-BE49-F238E27FC236}">
                  <a16:creationId xmlns:a16="http://schemas.microsoft.com/office/drawing/2014/main" id="{292B76AC-AD95-1B59-9339-E3F0B3D6A2E9}"/>
                </a:ext>
              </a:extLst>
            </p:cNvPr>
            <p:cNvCxnSpPr>
              <a:cxnSpLocks/>
            </p:cNvCxnSpPr>
            <p:nvPr/>
          </p:nvCxnSpPr>
          <p:spPr>
            <a:xfrm flipH="1">
              <a:off x="3773336" y="369427"/>
              <a:ext cx="2368002" cy="3345264"/>
            </a:xfrm>
            <a:prstGeom prst="straightConnector1">
              <a:avLst/>
            </a:pr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4C448878-5C1B-6053-79D4-9C32C05F8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32109" y="4733817"/>
            <a:ext cx="991074" cy="991074"/>
          </a:xfrm>
          <a:prstGeom prst="rect">
            <a:avLst/>
          </a:prstGeom>
        </p:spPr>
      </p:pic>
      <p:sp>
        <p:nvSpPr>
          <p:cNvPr id="12" name="TextBox 11">
            <a:extLst>
              <a:ext uri="{FF2B5EF4-FFF2-40B4-BE49-F238E27FC236}">
                <a16:creationId xmlns:a16="http://schemas.microsoft.com/office/drawing/2014/main" id="{3029DDB7-0E8F-0D52-EA75-D24D9CA83684}"/>
              </a:ext>
            </a:extLst>
          </p:cNvPr>
          <p:cNvSpPr txBox="1"/>
          <p:nvPr/>
        </p:nvSpPr>
        <p:spPr>
          <a:xfrm>
            <a:off x="4101805" y="5733988"/>
            <a:ext cx="651682" cy="338554"/>
          </a:xfrm>
          <a:prstGeom prst="rect">
            <a:avLst/>
          </a:prstGeom>
          <a:noFill/>
        </p:spPr>
        <p:txBody>
          <a:bodyPr wrap="square" rtlCol="0">
            <a:spAutoFit/>
          </a:bodyPr>
          <a:lstStyle/>
          <a:p>
            <a:pPr algn="ctr"/>
            <a:r>
              <a:rPr lang="en-US" sz="1600" b="1" dirty="0">
                <a:latin typeface="Ubuntu" panose="020B0504030602030204" pitchFamily="34" charset="0"/>
              </a:rPr>
              <a:t>User</a:t>
            </a:r>
          </a:p>
        </p:txBody>
      </p:sp>
      <p:pic>
        <p:nvPicPr>
          <p:cNvPr id="34" name="Graphic 7">
            <a:extLst>
              <a:ext uri="{FF2B5EF4-FFF2-40B4-BE49-F238E27FC236}">
                <a16:creationId xmlns:a16="http://schemas.microsoft.com/office/drawing/2014/main" id="{ABA567C2-C15E-77BE-5603-F9D8C2A9DA2E}"/>
              </a:ext>
            </a:extLst>
          </p:cNvPr>
          <p:cNvPicPr>
            <a:picLocks noChangeAspect="1"/>
          </p:cNvPicPr>
          <p:nvPr/>
        </p:nvPicPr>
        <p:blipFill>
          <a:blip r:embed="rId9"/>
          <a:srcRect/>
          <a:stretch/>
        </p:blipFill>
        <p:spPr>
          <a:xfrm>
            <a:off x="4436195" y="5252589"/>
            <a:ext cx="634581" cy="634581"/>
          </a:xfrm>
          <a:prstGeom prst="rect">
            <a:avLst/>
          </a:prstGeom>
        </p:spPr>
      </p:pic>
      <p:grpSp>
        <p:nvGrpSpPr>
          <p:cNvPr id="71" name="Group 70">
            <a:extLst>
              <a:ext uri="{FF2B5EF4-FFF2-40B4-BE49-F238E27FC236}">
                <a16:creationId xmlns:a16="http://schemas.microsoft.com/office/drawing/2014/main" id="{8F03DF21-5766-F5A5-7835-B11DBA40C6EC}"/>
              </a:ext>
            </a:extLst>
          </p:cNvPr>
          <p:cNvGrpSpPr/>
          <p:nvPr/>
        </p:nvGrpSpPr>
        <p:grpSpPr>
          <a:xfrm>
            <a:off x="4571390" y="1495177"/>
            <a:ext cx="2315799" cy="3193325"/>
            <a:chOff x="4571390" y="1495177"/>
            <a:chExt cx="2315799" cy="3193325"/>
          </a:xfrm>
        </p:grpSpPr>
        <p:cxnSp>
          <p:nvCxnSpPr>
            <p:cNvPr id="31" name="Straight Arrow Connector 34">
              <a:extLst>
                <a:ext uri="{FF2B5EF4-FFF2-40B4-BE49-F238E27FC236}">
                  <a16:creationId xmlns:a16="http://schemas.microsoft.com/office/drawing/2014/main" id="{E9EB82A2-3AB6-2C93-489F-D415884851D9}"/>
                </a:ext>
              </a:extLst>
            </p:cNvPr>
            <p:cNvCxnSpPr>
              <a:cxnSpLocks/>
            </p:cNvCxnSpPr>
            <p:nvPr/>
          </p:nvCxnSpPr>
          <p:spPr>
            <a:xfrm flipH="1">
              <a:off x="4571390" y="1495177"/>
              <a:ext cx="2253179" cy="3193325"/>
            </a:xfrm>
            <a:prstGeom prst="straightConnector1">
              <a:avLst/>
            </a:prstGeom>
            <a:ln w="254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F6B24D0-E9EB-5515-AD08-9AAB23E7F2B3}"/>
                </a:ext>
              </a:extLst>
            </p:cNvPr>
            <p:cNvSpPr txBox="1"/>
            <p:nvPr/>
          </p:nvSpPr>
          <p:spPr>
            <a:xfrm rot="18277213">
              <a:off x="5635385" y="2337444"/>
              <a:ext cx="1672611" cy="830997"/>
            </a:xfrm>
            <a:prstGeom prst="rect">
              <a:avLst/>
            </a:prstGeom>
            <a:noFill/>
          </p:spPr>
          <p:txBody>
            <a:bodyPr wrap="square" rtlCol="0">
              <a:spAutoFit/>
            </a:bodyPr>
            <a:lstStyle/>
            <a:p>
              <a:pPr algn="ctr"/>
              <a:r>
                <a:rPr lang="en-US" sz="1600" dirty="0">
                  <a:latin typeface="Ubuntu" panose="020B0504030602030204" pitchFamily="34" charset="0"/>
                </a:rPr>
                <a:t>1. Consent</a:t>
              </a:r>
            </a:p>
            <a:p>
              <a:pPr algn="ctr"/>
              <a:r>
                <a:rPr lang="en-US" sz="1600" dirty="0">
                  <a:latin typeface="Ubuntu" panose="020B0504030602030204" pitchFamily="34" charset="0"/>
                </a:rPr>
                <a:t>2. Login</a:t>
              </a:r>
              <a:br>
                <a:rPr lang="en-US" sz="1600" dirty="0">
                  <a:latin typeface="Ubuntu" panose="020B0504030602030204" pitchFamily="34" charset="0"/>
                </a:rPr>
              </a:br>
              <a:r>
                <a:rPr lang="en-US" sz="1600" dirty="0">
                  <a:latin typeface="Ubuntu" panose="020B0504030602030204" pitchFamily="34" charset="0"/>
                </a:rPr>
                <a:t>3. Token</a:t>
              </a:r>
            </a:p>
          </p:txBody>
        </p:sp>
      </p:grpSp>
      <p:grpSp>
        <p:nvGrpSpPr>
          <p:cNvPr id="53" name="Group 52">
            <a:extLst>
              <a:ext uri="{FF2B5EF4-FFF2-40B4-BE49-F238E27FC236}">
                <a16:creationId xmlns:a16="http://schemas.microsoft.com/office/drawing/2014/main" id="{864D7A25-9A2E-48EF-50B6-4F79B5E5C2EC}"/>
              </a:ext>
            </a:extLst>
          </p:cNvPr>
          <p:cNvGrpSpPr/>
          <p:nvPr/>
        </p:nvGrpSpPr>
        <p:grpSpPr>
          <a:xfrm>
            <a:off x="4753486" y="3387523"/>
            <a:ext cx="4816253" cy="1865066"/>
            <a:chOff x="3897397" y="3258186"/>
            <a:chExt cx="4816253" cy="1865066"/>
          </a:xfrm>
        </p:grpSpPr>
        <p:cxnSp>
          <p:nvCxnSpPr>
            <p:cNvPr id="19" name="Straight Arrow Connector 34">
              <a:extLst>
                <a:ext uri="{FF2B5EF4-FFF2-40B4-BE49-F238E27FC236}">
                  <a16:creationId xmlns:a16="http://schemas.microsoft.com/office/drawing/2014/main" id="{CEDCDB32-4866-D235-5C02-52BE9CFF1545}"/>
                </a:ext>
              </a:extLst>
            </p:cNvPr>
            <p:cNvCxnSpPr>
              <a:cxnSpLocks/>
              <a:stCxn id="34" idx="0"/>
            </p:cNvCxnSpPr>
            <p:nvPr/>
          </p:nvCxnSpPr>
          <p:spPr>
            <a:xfrm flipV="1">
              <a:off x="3897397" y="3258186"/>
              <a:ext cx="4816253" cy="1865066"/>
            </a:xfrm>
            <a:prstGeom prst="straightConnector1">
              <a:avLst/>
            </a:prstGeom>
            <a:ln w="254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7E12E8D-BF49-DF39-03B1-82BA676D0FF8}"/>
                </a:ext>
              </a:extLst>
            </p:cNvPr>
            <p:cNvSpPr txBox="1"/>
            <p:nvPr/>
          </p:nvSpPr>
          <p:spPr>
            <a:xfrm rot="20373249">
              <a:off x="5163591" y="3910703"/>
              <a:ext cx="1923803" cy="338554"/>
            </a:xfrm>
            <a:prstGeom prst="rect">
              <a:avLst/>
            </a:prstGeom>
            <a:noFill/>
          </p:spPr>
          <p:txBody>
            <a:bodyPr wrap="square" rtlCol="0">
              <a:spAutoFit/>
            </a:bodyPr>
            <a:lstStyle/>
            <a:p>
              <a:pPr algn="ctr"/>
              <a:r>
                <a:rPr lang="en-US" sz="1600" dirty="0">
                  <a:latin typeface="Ubuntu" panose="020B0504030602030204" pitchFamily="34" charset="0"/>
                </a:rPr>
                <a:t>Access Token</a:t>
              </a:r>
            </a:p>
          </p:txBody>
        </p:sp>
      </p:grpSp>
      <p:pic>
        <p:nvPicPr>
          <p:cNvPr id="55" name="Graphic 54">
            <a:extLst>
              <a:ext uri="{FF2B5EF4-FFF2-40B4-BE49-F238E27FC236}">
                <a16:creationId xmlns:a16="http://schemas.microsoft.com/office/drawing/2014/main" id="{FAE19A9D-35F4-85A1-12FC-EAF3070A77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653" y="2048798"/>
            <a:ext cx="1075759" cy="1075759"/>
          </a:xfrm>
          <a:prstGeom prst="rect">
            <a:avLst/>
          </a:prstGeom>
        </p:spPr>
      </p:pic>
      <p:sp>
        <p:nvSpPr>
          <p:cNvPr id="56" name="TextBox 55">
            <a:extLst>
              <a:ext uri="{FF2B5EF4-FFF2-40B4-BE49-F238E27FC236}">
                <a16:creationId xmlns:a16="http://schemas.microsoft.com/office/drawing/2014/main" id="{EA46352E-E425-722B-AE0C-10F775DE1B2C}"/>
              </a:ext>
            </a:extLst>
          </p:cNvPr>
          <p:cNvSpPr txBox="1"/>
          <p:nvPr/>
        </p:nvSpPr>
        <p:spPr>
          <a:xfrm>
            <a:off x="836803" y="3048969"/>
            <a:ext cx="1923803" cy="338554"/>
          </a:xfrm>
          <a:prstGeom prst="rect">
            <a:avLst/>
          </a:prstGeom>
          <a:noFill/>
        </p:spPr>
        <p:txBody>
          <a:bodyPr wrap="square" rtlCol="0">
            <a:spAutoFit/>
          </a:bodyPr>
          <a:lstStyle/>
          <a:p>
            <a:pPr algn="ctr"/>
            <a:r>
              <a:rPr lang="en-US" sz="1600" b="1" dirty="0">
                <a:latin typeface="Ubuntu" panose="020B0504030602030204" pitchFamily="34" charset="0"/>
              </a:rPr>
              <a:t>App Registration</a:t>
            </a:r>
          </a:p>
        </p:txBody>
      </p:sp>
      <p:grpSp>
        <p:nvGrpSpPr>
          <p:cNvPr id="70" name="Group 69">
            <a:extLst>
              <a:ext uri="{FF2B5EF4-FFF2-40B4-BE49-F238E27FC236}">
                <a16:creationId xmlns:a16="http://schemas.microsoft.com/office/drawing/2014/main" id="{581D883A-5D22-1223-C9D3-9C8C14B26757}"/>
              </a:ext>
            </a:extLst>
          </p:cNvPr>
          <p:cNvGrpSpPr/>
          <p:nvPr/>
        </p:nvGrpSpPr>
        <p:grpSpPr>
          <a:xfrm>
            <a:off x="2114964" y="3429000"/>
            <a:ext cx="1760357" cy="2002316"/>
            <a:chOff x="2114964" y="3429000"/>
            <a:chExt cx="1760357" cy="2002316"/>
          </a:xfrm>
        </p:grpSpPr>
        <p:cxnSp>
          <p:nvCxnSpPr>
            <p:cNvPr id="58" name="Straight Arrow Connector 34">
              <a:extLst>
                <a:ext uri="{FF2B5EF4-FFF2-40B4-BE49-F238E27FC236}">
                  <a16:creationId xmlns:a16="http://schemas.microsoft.com/office/drawing/2014/main" id="{08190F0E-5FA2-F822-6DEC-3568B9B5383F}"/>
                </a:ext>
              </a:extLst>
            </p:cNvPr>
            <p:cNvCxnSpPr>
              <a:cxnSpLocks/>
            </p:cNvCxnSpPr>
            <p:nvPr/>
          </p:nvCxnSpPr>
          <p:spPr>
            <a:xfrm flipH="1" flipV="1">
              <a:off x="2114964" y="3429000"/>
              <a:ext cx="1760357" cy="2002316"/>
            </a:xfrm>
            <a:prstGeom prst="straightConnector1">
              <a:avLst/>
            </a:prstGeom>
            <a:ln w="254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2349743-281F-ED2A-D581-22683F9CC3F6}"/>
                </a:ext>
              </a:extLst>
            </p:cNvPr>
            <p:cNvSpPr txBox="1"/>
            <p:nvPr/>
          </p:nvSpPr>
          <p:spPr>
            <a:xfrm rot="2937684">
              <a:off x="2451190" y="4189093"/>
              <a:ext cx="1451298" cy="338554"/>
            </a:xfrm>
            <a:prstGeom prst="rect">
              <a:avLst/>
            </a:prstGeom>
            <a:noFill/>
          </p:spPr>
          <p:txBody>
            <a:bodyPr wrap="square" rtlCol="0">
              <a:spAutoFit/>
            </a:bodyPr>
            <a:lstStyle/>
            <a:p>
              <a:pPr algn="ctr"/>
              <a:r>
                <a:rPr lang="en-US" sz="1600" dirty="0">
                  <a:latin typeface="Ubuntu" panose="020B0504030602030204" pitchFamily="34" charset="0"/>
                </a:rPr>
                <a:t>Get Client Id</a:t>
              </a:r>
            </a:p>
          </p:txBody>
        </p:sp>
      </p:grpSp>
      <p:sp>
        <p:nvSpPr>
          <p:cNvPr id="73" name="TextBox 72">
            <a:extLst>
              <a:ext uri="{FF2B5EF4-FFF2-40B4-BE49-F238E27FC236}">
                <a16:creationId xmlns:a16="http://schemas.microsoft.com/office/drawing/2014/main" id="{09FF8861-8174-ACA9-D6E9-9C78EE0020C5}"/>
              </a:ext>
            </a:extLst>
          </p:cNvPr>
          <p:cNvSpPr txBox="1"/>
          <p:nvPr/>
        </p:nvSpPr>
        <p:spPr>
          <a:xfrm>
            <a:off x="4960196" y="5518544"/>
            <a:ext cx="4816253" cy="430887"/>
          </a:xfrm>
          <a:prstGeom prst="rect">
            <a:avLst/>
          </a:prstGeom>
          <a:noFill/>
        </p:spPr>
        <p:txBody>
          <a:bodyPr wrap="square">
            <a:spAutoFit/>
          </a:bodyPr>
          <a:lstStyle/>
          <a:p>
            <a:r>
              <a:rPr lang="en-US" sz="1100" b="0" i="0" dirty="0">
                <a:effectLst/>
                <a:latin typeface="Ubuntu" panose="020B0504030602030204" pitchFamily="34" charset="0"/>
              </a:rPr>
              <a:t>Azure PowerShell</a:t>
            </a:r>
            <a:br>
              <a:rPr lang="en-US" sz="1100" b="0" i="0" dirty="0">
                <a:effectLst/>
                <a:latin typeface="Ubuntu" panose="020B0504030602030204" pitchFamily="34" charset="0"/>
              </a:rPr>
            </a:br>
            <a:r>
              <a:rPr lang="en-US" sz="1100" b="0" i="0" dirty="0">
                <a:effectLst/>
                <a:latin typeface="Ubuntu" panose="020B0504030602030204" pitchFamily="34" charset="0"/>
              </a:rPr>
              <a:t>1950a258-227b-4e31-a9cf-717495945fc2</a:t>
            </a:r>
            <a:endParaRPr lang="en-US" sz="1100" dirty="0">
              <a:latin typeface="Ubuntu" panose="020B0504030602030204" pitchFamily="34" charset="0"/>
            </a:endParaRPr>
          </a:p>
        </p:txBody>
      </p:sp>
    </p:spTree>
    <p:extLst>
      <p:ext uri="{BB962C8B-B14F-4D97-AF65-F5344CB8AC3E}">
        <p14:creationId xmlns:p14="http://schemas.microsoft.com/office/powerpoint/2010/main" val="81420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 grpId="0"/>
      <p:bldP spid="56" grpId="0"/>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22F8C87-7CF2-49CC-E3D2-4685559DD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2328" y="2544568"/>
            <a:ext cx="1167344" cy="1167342"/>
          </a:xfrm>
          <a:prstGeom prst="rect">
            <a:avLst/>
          </a:prstGeom>
        </p:spPr>
      </p:pic>
      <p:sp>
        <p:nvSpPr>
          <p:cNvPr id="11" name="TextBox 10">
            <a:extLst>
              <a:ext uri="{FF2B5EF4-FFF2-40B4-BE49-F238E27FC236}">
                <a16:creationId xmlns:a16="http://schemas.microsoft.com/office/drawing/2014/main" id="{9E8CC6E3-EE59-523A-1AA0-3A3FDFE48907}"/>
              </a:ext>
            </a:extLst>
          </p:cNvPr>
          <p:cNvSpPr txBox="1"/>
          <p:nvPr/>
        </p:nvSpPr>
        <p:spPr>
          <a:xfrm>
            <a:off x="4763429" y="3711910"/>
            <a:ext cx="2665142" cy="338554"/>
          </a:xfrm>
          <a:prstGeom prst="rect">
            <a:avLst/>
          </a:prstGeom>
          <a:noFill/>
        </p:spPr>
        <p:txBody>
          <a:bodyPr wrap="square" rtlCol="0">
            <a:spAutoFit/>
          </a:bodyPr>
          <a:lstStyle/>
          <a:p>
            <a:pPr algn="ctr"/>
            <a:r>
              <a:rPr lang="en-US" sz="1600" b="1" dirty="0">
                <a:latin typeface="Ubuntu" panose="020B0504030602030204" pitchFamily="34" charset="0"/>
              </a:rPr>
              <a:t>Authorization Server</a:t>
            </a:r>
          </a:p>
        </p:txBody>
      </p:sp>
      <p:pic>
        <p:nvPicPr>
          <p:cNvPr id="10" name="Graphic 9">
            <a:extLst>
              <a:ext uri="{FF2B5EF4-FFF2-40B4-BE49-F238E27FC236}">
                <a16:creationId xmlns:a16="http://schemas.microsoft.com/office/drawing/2014/main" id="{1744095F-EBC6-274E-487D-634A244477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5529" y="2713612"/>
            <a:ext cx="1167344" cy="1009267"/>
          </a:xfrm>
          <a:prstGeom prst="rect">
            <a:avLst/>
          </a:prstGeom>
        </p:spPr>
      </p:pic>
      <p:sp>
        <p:nvSpPr>
          <p:cNvPr id="14" name="TextBox 13">
            <a:extLst>
              <a:ext uri="{FF2B5EF4-FFF2-40B4-BE49-F238E27FC236}">
                <a16:creationId xmlns:a16="http://schemas.microsoft.com/office/drawing/2014/main" id="{E0FD98FC-BAFC-FC50-C400-DFB2BA47B0BC}"/>
              </a:ext>
            </a:extLst>
          </p:cNvPr>
          <p:cNvSpPr txBox="1"/>
          <p:nvPr/>
        </p:nvSpPr>
        <p:spPr>
          <a:xfrm>
            <a:off x="8199772" y="3722879"/>
            <a:ext cx="2298858" cy="338554"/>
          </a:xfrm>
          <a:prstGeom prst="rect">
            <a:avLst/>
          </a:prstGeom>
          <a:noFill/>
        </p:spPr>
        <p:txBody>
          <a:bodyPr wrap="square" rtlCol="0">
            <a:spAutoFit/>
          </a:bodyPr>
          <a:lstStyle/>
          <a:p>
            <a:pPr algn="ctr"/>
            <a:r>
              <a:rPr lang="en-US" sz="1600" b="1" dirty="0">
                <a:latin typeface="Ubuntu" panose="020B0504030602030204" pitchFamily="34" charset="0"/>
              </a:rPr>
              <a:t>Resource Server</a:t>
            </a:r>
          </a:p>
        </p:txBody>
      </p:sp>
      <p:pic>
        <p:nvPicPr>
          <p:cNvPr id="4" name="Graphic 3">
            <a:extLst>
              <a:ext uri="{FF2B5EF4-FFF2-40B4-BE49-F238E27FC236}">
                <a16:creationId xmlns:a16="http://schemas.microsoft.com/office/drawing/2014/main" id="{4C448878-5C1B-6053-79D4-9C32C05F8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6666" y="4558622"/>
            <a:ext cx="991074" cy="991074"/>
          </a:xfrm>
          <a:prstGeom prst="rect">
            <a:avLst/>
          </a:prstGeom>
        </p:spPr>
      </p:pic>
      <p:sp>
        <p:nvSpPr>
          <p:cNvPr id="12" name="TextBox 11">
            <a:extLst>
              <a:ext uri="{FF2B5EF4-FFF2-40B4-BE49-F238E27FC236}">
                <a16:creationId xmlns:a16="http://schemas.microsoft.com/office/drawing/2014/main" id="{3029DDB7-0E8F-0D52-EA75-D24D9CA83684}"/>
              </a:ext>
            </a:extLst>
          </p:cNvPr>
          <p:cNvSpPr txBox="1"/>
          <p:nvPr/>
        </p:nvSpPr>
        <p:spPr>
          <a:xfrm>
            <a:off x="5373283" y="5549696"/>
            <a:ext cx="1314938" cy="584775"/>
          </a:xfrm>
          <a:prstGeom prst="rect">
            <a:avLst/>
          </a:prstGeom>
          <a:noFill/>
        </p:spPr>
        <p:txBody>
          <a:bodyPr wrap="square" rtlCol="0">
            <a:spAutoFit/>
          </a:bodyPr>
          <a:lstStyle/>
          <a:p>
            <a:pPr algn="ctr"/>
            <a:r>
              <a:rPr lang="en-US" sz="1600" b="1" dirty="0">
                <a:latin typeface="Ubuntu" panose="020B0504030602030204" pitchFamily="34" charset="0"/>
              </a:rPr>
              <a:t>Resource Owner</a:t>
            </a:r>
          </a:p>
        </p:txBody>
      </p:sp>
      <p:pic>
        <p:nvPicPr>
          <p:cNvPr id="55" name="Graphic 54">
            <a:extLst>
              <a:ext uri="{FF2B5EF4-FFF2-40B4-BE49-F238E27FC236}">
                <a16:creationId xmlns:a16="http://schemas.microsoft.com/office/drawing/2014/main" id="{FAE19A9D-35F4-85A1-12FC-EAF3070A77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60277" y="2759637"/>
            <a:ext cx="1075759" cy="1075759"/>
          </a:xfrm>
          <a:prstGeom prst="rect">
            <a:avLst/>
          </a:prstGeom>
        </p:spPr>
      </p:pic>
      <p:sp>
        <p:nvSpPr>
          <p:cNvPr id="56" name="TextBox 55">
            <a:extLst>
              <a:ext uri="{FF2B5EF4-FFF2-40B4-BE49-F238E27FC236}">
                <a16:creationId xmlns:a16="http://schemas.microsoft.com/office/drawing/2014/main" id="{EA46352E-E425-722B-AE0C-10F775DE1B2C}"/>
              </a:ext>
            </a:extLst>
          </p:cNvPr>
          <p:cNvSpPr txBox="1"/>
          <p:nvPr/>
        </p:nvSpPr>
        <p:spPr>
          <a:xfrm>
            <a:off x="2068427" y="3759808"/>
            <a:ext cx="1923803" cy="338554"/>
          </a:xfrm>
          <a:prstGeom prst="rect">
            <a:avLst/>
          </a:prstGeom>
          <a:noFill/>
        </p:spPr>
        <p:txBody>
          <a:bodyPr wrap="square" rtlCol="0">
            <a:spAutoFit/>
          </a:bodyPr>
          <a:lstStyle/>
          <a:p>
            <a:pPr algn="ctr"/>
            <a:r>
              <a:rPr lang="en-US" sz="1600" b="1" dirty="0">
                <a:latin typeface="Ubuntu" panose="020B0504030602030204" pitchFamily="34" charset="0"/>
              </a:rPr>
              <a:t>Client</a:t>
            </a:r>
          </a:p>
        </p:txBody>
      </p:sp>
      <p:sp>
        <p:nvSpPr>
          <p:cNvPr id="2" name="Title 1">
            <a:extLst>
              <a:ext uri="{FF2B5EF4-FFF2-40B4-BE49-F238E27FC236}">
                <a16:creationId xmlns:a16="http://schemas.microsoft.com/office/drawing/2014/main" id="{56E7D1E7-8423-7475-B7E0-B7407807AC1D}"/>
              </a:ext>
            </a:extLst>
          </p:cNvPr>
          <p:cNvSpPr>
            <a:spLocks noGrp="1"/>
          </p:cNvSpPr>
          <p:nvPr>
            <p:ph type="title"/>
          </p:nvPr>
        </p:nvSpPr>
        <p:spPr>
          <a:xfrm>
            <a:off x="838200" y="365125"/>
            <a:ext cx="9733280" cy="1325563"/>
          </a:xfrm>
        </p:spPr>
        <p:txBody>
          <a:bodyPr/>
          <a:lstStyle/>
          <a:p>
            <a:r>
              <a:rPr lang="en-US" dirty="0"/>
              <a:t>OAuth 2.0</a:t>
            </a:r>
          </a:p>
        </p:txBody>
      </p:sp>
    </p:spTree>
    <p:extLst>
      <p:ext uri="{BB962C8B-B14F-4D97-AF65-F5344CB8AC3E}">
        <p14:creationId xmlns:p14="http://schemas.microsoft.com/office/powerpoint/2010/main" val="2591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normAutofit/>
          </a:bodyPr>
          <a:lstStyle/>
          <a:p>
            <a:r>
              <a:rPr lang="en-US" dirty="0"/>
              <a:t>Azure APIs (OAuth Resources)</a:t>
            </a:r>
          </a:p>
        </p:txBody>
      </p:sp>
      <p:sp>
        <p:nvSpPr>
          <p:cNvPr id="3" name="Content Placeholder 2">
            <a:extLst>
              <a:ext uri="{FF2B5EF4-FFF2-40B4-BE49-F238E27FC236}">
                <a16:creationId xmlns:a16="http://schemas.microsoft.com/office/drawing/2014/main" id="{C7963831-17A7-C98B-5491-8523FE65484A}"/>
              </a:ext>
            </a:extLst>
          </p:cNvPr>
          <p:cNvSpPr>
            <a:spLocks noGrp="1"/>
          </p:cNvSpPr>
          <p:nvPr>
            <p:ph idx="1"/>
          </p:nvPr>
        </p:nvSpPr>
        <p:spPr/>
        <p:txBody>
          <a:bodyPr>
            <a:normAutofit/>
          </a:bodyPr>
          <a:lstStyle/>
          <a:p>
            <a:r>
              <a:rPr lang="en-US" dirty="0"/>
              <a:t>Represented by GUIDs</a:t>
            </a:r>
          </a:p>
          <a:p>
            <a:pPr lvl="1"/>
            <a:r>
              <a:rPr lang="en-US" dirty="0"/>
              <a:t>Can have URLs too</a:t>
            </a:r>
          </a:p>
          <a:p>
            <a:pPr marL="0" indent="0">
              <a:buNone/>
            </a:pPr>
            <a:endParaRPr lang="en-US" dirty="0"/>
          </a:p>
          <a:p>
            <a:r>
              <a:rPr lang="en-US" dirty="0"/>
              <a:t>Microsoft Graph</a:t>
            </a:r>
          </a:p>
          <a:p>
            <a:pPr lvl="1"/>
            <a:r>
              <a:rPr lang="en-US" dirty="0"/>
              <a:t>https://</a:t>
            </a:r>
            <a:r>
              <a:rPr lang="en-US" dirty="0" err="1"/>
              <a:t>graph.microsoft.com</a:t>
            </a:r>
            <a:r>
              <a:rPr lang="en-US" dirty="0"/>
              <a:t>/</a:t>
            </a:r>
          </a:p>
          <a:p>
            <a:pPr lvl="1"/>
            <a:r>
              <a:rPr lang="en-US" dirty="0"/>
              <a:t>00000003-0000-0000-c000-000000000000</a:t>
            </a:r>
          </a:p>
          <a:p>
            <a:r>
              <a:rPr lang="en-US" dirty="0"/>
              <a:t>Azure Resource Manager</a:t>
            </a:r>
          </a:p>
          <a:p>
            <a:pPr lvl="1"/>
            <a:r>
              <a:rPr lang="en-US" dirty="0"/>
              <a:t>https</a:t>
            </a:r>
            <a:r>
              <a:rPr lang="en-US" dirty="0">
                <a:effectLst/>
              </a:rPr>
              <a:t>://</a:t>
            </a:r>
            <a:r>
              <a:rPr lang="en-US" dirty="0" err="1">
                <a:effectLst/>
              </a:rPr>
              <a:t>management.azure.com</a:t>
            </a:r>
            <a:r>
              <a:rPr lang="en-US" dirty="0">
                <a:effectLst/>
              </a:rPr>
              <a:t>/</a:t>
            </a:r>
            <a:endParaRPr lang="en-US" dirty="0"/>
          </a:p>
          <a:p>
            <a:r>
              <a:rPr lang="en-US" dirty="0"/>
              <a:t>Azure DevOps</a:t>
            </a:r>
          </a:p>
          <a:p>
            <a:pPr lvl="1"/>
            <a:r>
              <a:rPr lang="en-US" dirty="0"/>
              <a:t>499b84ac-1321-427f-aa17-267ca6975798</a:t>
            </a:r>
          </a:p>
        </p:txBody>
      </p:sp>
    </p:spTree>
    <p:extLst>
      <p:ext uri="{BB962C8B-B14F-4D97-AF65-F5344CB8AC3E}">
        <p14:creationId xmlns:p14="http://schemas.microsoft.com/office/powerpoint/2010/main" val="180749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lstStyle/>
          <a:p>
            <a:r>
              <a:rPr lang="en-US" dirty="0"/>
              <a:t>Well-known Applications</a:t>
            </a:r>
          </a:p>
        </p:txBody>
      </p:sp>
      <p:sp>
        <p:nvSpPr>
          <p:cNvPr id="3" name="Content Placeholder 2">
            <a:extLst>
              <a:ext uri="{FF2B5EF4-FFF2-40B4-BE49-F238E27FC236}">
                <a16:creationId xmlns:a16="http://schemas.microsoft.com/office/drawing/2014/main" id="{C7963831-17A7-C98B-5491-8523FE65484A}"/>
              </a:ext>
            </a:extLst>
          </p:cNvPr>
          <p:cNvSpPr>
            <a:spLocks noGrp="1"/>
          </p:cNvSpPr>
          <p:nvPr>
            <p:ph idx="1"/>
          </p:nvPr>
        </p:nvSpPr>
        <p:spPr/>
        <p:txBody>
          <a:bodyPr>
            <a:normAutofit/>
          </a:bodyPr>
          <a:lstStyle/>
          <a:p>
            <a:r>
              <a:rPr lang="en-US" dirty="0"/>
              <a:t>Represented by GUIDs</a:t>
            </a:r>
          </a:p>
          <a:p>
            <a:r>
              <a:rPr lang="en-US" dirty="0"/>
              <a:t>Useful for log monitoring</a:t>
            </a:r>
          </a:p>
          <a:p>
            <a:endParaRPr lang="en-US" dirty="0"/>
          </a:p>
          <a:p>
            <a:r>
              <a:rPr lang="en-US" dirty="0"/>
              <a:t>Azure PowerShell</a:t>
            </a:r>
          </a:p>
          <a:p>
            <a:pPr lvl="1"/>
            <a:r>
              <a:rPr lang="en-US" dirty="0"/>
              <a:t>1950a258-227b-4e31-a9cf-717495945fc2</a:t>
            </a:r>
          </a:p>
          <a:p>
            <a:r>
              <a:rPr lang="en-US" dirty="0"/>
              <a:t>Azure CLI</a:t>
            </a:r>
          </a:p>
          <a:p>
            <a:pPr lvl="1"/>
            <a:r>
              <a:rPr lang="en-US" dirty="0"/>
              <a:t>04b07795-8ddb-461a-bbee-02f9e1bf7b46</a:t>
            </a:r>
          </a:p>
          <a:p>
            <a:r>
              <a:rPr lang="en-US" dirty="0"/>
              <a:t>Azure Portal</a:t>
            </a:r>
          </a:p>
          <a:p>
            <a:pPr lvl="1"/>
            <a:r>
              <a:rPr lang="en-US" dirty="0"/>
              <a:t>c44b4083-3bb0-49c1-b47d-974e53cbdf3c</a:t>
            </a:r>
          </a:p>
          <a:p>
            <a:pPr lvl="2"/>
            <a:endParaRPr lang="en-US" dirty="0"/>
          </a:p>
        </p:txBody>
      </p:sp>
      <p:sp>
        <p:nvSpPr>
          <p:cNvPr id="4" name="TextBox 3">
            <a:extLst>
              <a:ext uri="{FF2B5EF4-FFF2-40B4-BE49-F238E27FC236}">
                <a16:creationId xmlns:a16="http://schemas.microsoft.com/office/drawing/2014/main" id="{42E384F8-3D3E-2AD2-A460-E58A348FD5FE}"/>
              </a:ext>
            </a:extLst>
          </p:cNvPr>
          <p:cNvSpPr txBox="1"/>
          <p:nvPr/>
        </p:nvSpPr>
        <p:spPr>
          <a:xfrm>
            <a:off x="72040" y="6231265"/>
            <a:ext cx="7485532" cy="523220"/>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Verify</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first</a:t>
            </a:r>
            <a:r>
              <a:rPr lang="sv-SE" sz="1600" dirty="0">
                <a:solidFill>
                  <a:schemeClr val="tx1">
                    <a:lumMod val="50000"/>
                    <a:lumOff val="50000"/>
                  </a:schemeClr>
                </a:solidFill>
                <a:latin typeface="Ubuntu Condensed" panose="020B0506030602030204" pitchFamily="34" charset="0"/>
              </a:rPr>
              <a:t>-party Microsoft </a:t>
            </a:r>
            <a:r>
              <a:rPr lang="sv-SE" sz="1600" dirty="0" err="1">
                <a:solidFill>
                  <a:schemeClr val="tx1">
                    <a:lumMod val="50000"/>
                    <a:lumOff val="50000"/>
                  </a:schemeClr>
                </a:solidFill>
                <a:latin typeface="Ubuntu Condensed" panose="020B0506030602030204" pitchFamily="34" charset="0"/>
              </a:rPr>
              <a:t>applications</a:t>
            </a:r>
            <a:r>
              <a:rPr lang="sv-SE" sz="1600" dirty="0">
                <a:solidFill>
                  <a:schemeClr val="tx1">
                    <a:lumMod val="50000"/>
                    <a:lumOff val="50000"/>
                  </a:schemeClr>
                </a:solidFill>
                <a:latin typeface="Ubuntu Condensed" panose="020B0506030602030204" pitchFamily="34" charset="0"/>
              </a:rPr>
              <a:t> in </a:t>
            </a:r>
            <a:r>
              <a:rPr lang="sv-SE" sz="1600" dirty="0" err="1">
                <a:solidFill>
                  <a:schemeClr val="tx1">
                    <a:lumMod val="50000"/>
                    <a:lumOff val="50000"/>
                  </a:schemeClr>
                </a:solidFill>
                <a:latin typeface="Ubuntu Condensed" panose="020B0506030602030204" pitchFamily="34" charset="0"/>
              </a:rPr>
              <a:t>sign</a:t>
            </a:r>
            <a:r>
              <a:rPr lang="sv-SE" sz="1600" dirty="0">
                <a:solidFill>
                  <a:schemeClr val="tx1">
                    <a:lumMod val="50000"/>
                    <a:lumOff val="50000"/>
                  </a:schemeClr>
                </a:solidFill>
                <a:latin typeface="Ubuntu Condensed" panose="020B0506030602030204" pitchFamily="34" charset="0"/>
              </a:rPr>
              <a:t>-in </a:t>
            </a:r>
            <a:r>
              <a:rPr lang="sv-SE" sz="1600" dirty="0" err="1">
                <a:solidFill>
                  <a:schemeClr val="tx1">
                    <a:lumMod val="50000"/>
                    <a:lumOff val="50000"/>
                  </a:schemeClr>
                </a:solidFill>
                <a:latin typeface="Ubuntu Condensed" panose="020B0506030602030204" pitchFamily="34" charset="0"/>
              </a:rPr>
              <a:t>reports</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learn.microsoft.com</a:t>
            </a:r>
            <a:r>
              <a:rPr lang="nl-NL" sz="1200" dirty="0">
                <a:solidFill>
                  <a:schemeClr val="tx1">
                    <a:lumMod val="50000"/>
                    <a:lumOff val="50000"/>
                  </a:schemeClr>
                </a:solidFill>
                <a:latin typeface="Ubuntu Condensed" panose="020B0506030602030204" pitchFamily="34" charset="0"/>
              </a:rPr>
              <a:t>/en-</a:t>
            </a:r>
            <a:r>
              <a:rPr lang="nl-NL" sz="1200" dirty="0" err="1">
                <a:solidFill>
                  <a:schemeClr val="tx1">
                    <a:lumMod val="50000"/>
                    <a:lumOff val="50000"/>
                  </a:schemeClr>
                </a:solidFill>
                <a:latin typeface="Ubuntu Condensed" panose="020B0506030602030204" pitchFamily="34" charset="0"/>
              </a:rPr>
              <a:t>us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troubleshoot</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azure</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entra</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entra-id</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governance</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verify</a:t>
            </a:r>
            <a:r>
              <a:rPr lang="nl-NL" sz="1200" dirty="0">
                <a:solidFill>
                  <a:schemeClr val="tx1">
                    <a:lumMod val="50000"/>
                    <a:lumOff val="50000"/>
                  </a:schemeClr>
                </a:solidFill>
                <a:latin typeface="Ubuntu Condensed" panose="020B0506030602030204" pitchFamily="34" charset="0"/>
              </a:rPr>
              <a:t>-first-party-apps-</a:t>
            </a:r>
            <a:r>
              <a:rPr lang="nl-NL" sz="1200" dirty="0" err="1">
                <a:solidFill>
                  <a:schemeClr val="tx1">
                    <a:lumMod val="50000"/>
                    <a:lumOff val="50000"/>
                  </a:schemeClr>
                </a:solidFill>
                <a:latin typeface="Ubuntu Condensed" panose="020B0506030602030204" pitchFamily="34" charset="0"/>
              </a:rPr>
              <a:t>sign</a:t>
            </a:r>
            <a:r>
              <a:rPr lang="nl-NL" sz="1200" dirty="0">
                <a:solidFill>
                  <a:schemeClr val="tx1">
                    <a:lumMod val="50000"/>
                    <a:lumOff val="50000"/>
                  </a:schemeClr>
                </a:solidFill>
                <a:latin typeface="Ubuntu Condensed" panose="020B0506030602030204" pitchFamily="34" charset="0"/>
              </a:rPr>
              <a:t>-in</a:t>
            </a:r>
            <a:endParaRPr lang="nl-NL" sz="16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35569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2AF-0924-EEB1-A200-C35AE375637A}"/>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65C49D98-CFC5-3AEF-9AC1-271A033D5301}"/>
              </a:ext>
            </a:extLst>
          </p:cNvPr>
          <p:cNvSpPr>
            <a:spLocks noGrp="1"/>
          </p:cNvSpPr>
          <p:nvPr>
            <p:ph idx="1"/>
          </p:nvPr>
        </p:nvSpPr>
        <p:spPr/>
        <p:txBody>
          <a:bodyPr/>
          <a:lstStyle/>
          <a:p>
            <a:r>
              <a:rPr lang="en-US" dirty="0"/>
              <a:t>Stretch your legs</a:t>
            </a:r>
          </a:p>
          <a:p>
            <a:r>
              <a:rPr lang="en-US" dirty="0"/>
              <a:t>Enable MFA</a:t>
            </a:r>
          </a:p>
          <a:p>
            <a:r>
              <a:rPr lang="en-US" dirty="0"/>
              <a:t>Grab some coffee</a:t>
            </a:r>
          </a:p>
          <a:p>
            <a:r>
              <a:rPr lang="en-US" dirty="0"/>
              <a:t>Delete your Client Secrets</a:t>
            </a:r>
          </a:p>
          <a:p>
            <a:r>
              <a:rPr lang="en-US" dirty="0"/>
              <a:t>Write down your unanswered questions</a:t>
            </a:r>
          </a:p>
          <a:p>
            <a:r>
              <a:rPr lang="en-US" dirty="0"/>
              <a:t>Audit your permissions</a:t>
            </a:r>
          </a:p>
          <a:p>
            <a:r>
              <a:rPr lang="en-US" dirty="0"/>
              <a:t>Install-Module </a:t>
            </a:r>
            <a:r>
              <a:rPr lang="en-US" dirty="0" err="1"/>
              <a:t>AzAuth</a:t>
            </a:r>
            <a:endParaRPr lang="en-US" dirty="0"/>
          </a:p>
        </p:txBody>
      </p:sp>
    </p:spTree>
    <p:extLst>
      <p:ext uri="{BB962C8B-B14F-4D97-AF65-F5344CB8AC3E}">
        <p14:creationId xmlns:p14="http://schemas.microsoft.com/office/powerpoint/2010/main" val="2293261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2AF-0924-EEB1-A200-C35AE375637A}"/>
              </a:ext>
            </a:extLst>
          </p:cNvPr>
          <p:cNvSpPr>
            <a:spLocks noGrp="1"/>
          </p:cNvSpPr>
          <p:nvPr>
            <p:ph type="title"/>
          </p:nvPr>
        </p:nvSpPr>
        <p:spPr/>
        <p:txBody>
          <a:bodyPr/>
          <a:lstStyle/>
          <a:p>
            <a:r>
              <a:rPr lang="en-US" dirty="0"/>
              <a:t>Break over!</a:t>
            </a:r>
          </a:p>
        </p:txBody>
      </p:sp>
      <p:sp>
        <p:nvSpPr>
          <p:cNvPr id="3" name="Content Placeholder 2">
            <a:extLst>
              <a:ext uri="{FF2B5EF4-FFF2-40B4-BE49-F238E27FC236}">
                <a16:creationId xmlns:a16="http://schemas.microsoft.com/office/drawing/2014/main" id="{65C49D98-CFC5-3AEF-9AC1-271A033D5301}"/>
              </a:ext>
            </a:extLst>
          </p:cNvPr>
          <p:cNvSpPr>
            <a:spLocks noGrp="1"/>
          </p:cNvSpPr>
          <p:nvPr>
            <p:ph idx="1"/>
          </p:nvPr>
        </p:nvSpPr>
        <p:spPr/>
        <p:txBody>
          <a:bodyPr/>
          <a:lstStyle/>
          <a:p>
            <a:r>
              <a:rPr lang="en-US" dirty="0"/>
              <a:t>Ask your questions!</a:t>
            </a:r>
          </a:p>
        </p:txBody>
      </p:sp>
    </p:spTree>
    <p:extLst>
      <p:ext uri="{BB962C8B-B14F-4D97-AF65-F5344CB8AC3E}">
        <p14:creationId xmlns:p14="http://schemas.microsoft.com/office/powerpoint/2010/main" val="371901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p:txBody>
          <a:bodyPr/>
          <a:lstStyle/>
          <a:p>
            <a:r>
              <a:rPr lang="en-US" dirty="0"/>
              <a:t>Permissions</a:t>
            </a:r>
          </a:p>
        </p:txBody>
      </p:sp>
      <p:pic>
        <p:nvPicPr>
          <p:cNvPr id="12" name="Graphic 11">
            <a:extLst>
              <a:ext uri="{FF2B5EF4-FFF2-40B4-BE49-F238E27FC236}">
                <a16:creationId xmlns:a16="http://schemas.microsoft.com/office/drawing/2014/main" id="{289D758F-B247-2D7C-40D4-756547208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15" y="2483897"/>
            <a:ext cx="2485112" cy="2485112"/>
          </a:xfrm>
          <a:prstGeom prst="rect">
            <a:avLst/>
          </a:prstGeom>
        </p:spPr>
      </p:pic>
      <p:sp>
        <p:nvSpPr>
          <p:cNvPr id="13" name="TextBox 12">
            <a:extLst>
              <a:ext uri="{FF2B5EF4-FFF2-40B4-BE49-F238E27FC236}">
                <a16:creationId xmlns:a16="http://schemas.microsoft.com/office/drawing/2014/main" id="{B32BEDFF-5E20-42AC-4CB2-16D0BC711C2D}"/>
              </a:ext>
            </a:extLst>
          </p:cNvPr>
          <p:cNvSpPr txBox="1"/>
          <p:nvPr/>
        </p:nvSpPr>
        <p:spPr>
          <a:xfrm>
            <a:off x="7205269" y="4869858"/>
            <a:ext cx="1923803" cy="400110"/>
          </a:xfrm>
          <a:prstGeom prst="rect">
            <a:avLst/>
          </a:prstGeom>
          <a:noFill/>
        </p:spPr>
        <p:txBody>
          <a:bodyPr wrap="square" rtlCol="0">
            <a:spAutoFit/>
          </a:bodyPr>
          <a:lstStyle/>
          <a:p>
            <a:pPr algn="ctr"/>
            <a:r>
              <a:rPr lang="en-US" sz="2000" b="1" dirty="0">
                <a:latin typeface="Ubuntu" panose="020B0504030602030204" pitchFamily="34" charset="0"/>
              </a:rPr>
              <a:t>Azure / ARM</a:t>
            </a:r>
          </a:p>
        </p:txBody>
      </p:sp>
      <p:pic>
        <p:nvPicPr>
          <p:cNvPr id="7" name="Graphic 6">
            <a:extLst>
              <a:ext uri="{FF2B5EF4-FFF2-40B4-BE49-F238E27FC236}">
                <a16:creationId xmlns:a16="http://schemas.microsoft.com/office/drawing/2014/main" id="{B9D3567E-DE90-5E4C-378B-10F4FD5D3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695" y="4729891"/>
            <a:ext cx="1202599" cy="1202597"/>
          </a:xfrm>
          <a:prstGeom prst="rect">
            <a:avLst/>
          </a:prstGeom>
        </p:spPr>
      </p:pic>
      <p:pic>
        <p:nvPicPr>
          <p:cNvPr id="18" name="Graphic 17">
            <a:extLst>
              <a:ext uri="{FF2B5EF4-FFF2-40B4-BE49-F238E27FC236}">
                <a16:creationId xmlns:a16="http://schemas.microsoft.com/office/drawing/2014/main" id="{C87E8067-417A-9CB5-4260-B6D2852F7E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782273" y="2652160"/>
            <a:ext cx="2485112" cy="2148586"/>
          </a:xfrm>
          <a:prstGeom prst="rect">
            <a:avLst/>
          </a:prstGeom>
        </p:spPr>
      </p:pic>
      <p:sp>
        <p:nvSpPr>
          <p:cNvPr id="19" name="TextBox 18">
            <a:extLst>
              <a:ext uri="{FF2B5EF4-FFF2-40B4-BE49-F238E27FC236}">
                <a16:creationId xmlns:a16="http://schemas.microsoft.com/office/drawing/2014/main" id="{54D84D28-2C98-8B98-4F50-424C73E6250B}"/>
              </a:ext>
            </a:extLst>
          </p:cNvPr>
          <p:cNvSpPr txBox="1"/>
          <p:nvPr/>
        </p:nvSpPr>
        <p:spPr>
          <a:xfrm>
            <a:off x="3062927" y="4869858"/>
            <a:ext cx="1923803" cy="400110"/>
          </a:xfrm>
          <a:prstGeom prst="rect">
            <a:avLst/>
          </a:prstGeom>
          <a:noFill/>
        </p:spPr>
        <p:txBody>
          <a:bodyPr wrap="square" rtlCol="0">
            <a:spAutoFit/>
          </a:bodyPr>
          <a:lstStyle/>
          <a:p>
            <a:pPr algn="ctr"/>
            <a:r>
              <a:rPr lang="en-US" sz="2000" b="1" dirty="0">
                <a:latin typeface="Ubuntu" panose="020B0504030602030204" pitchFamily="34" charset="0"/>
              </a:rPr>
              <a:t>Graph</a:t>
            </a:r>
          </a:p>
        </p:txBody>
      </p:sp>
      <p:pic>
        <p:nvPicPr>
          <p:cNvPr id="21" name="Graphic 20">
            <a:extLst>
              <a:ext uri="{FF2B5EF4-FFF2-40B4-BE49-F238E27FC236}">
                <a16:creationId xmlns:a16="http://schemas.microsoft.com/office/drawing/2014/main" id="{079BFE1E-68AB-D9A3-E986-9043A51CCE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20688" y="5269968"/>
            <a:ext cx="986417" cy="986417"/>
          </a:xfrm>
          <a:prstGeom prst="rect">
            <a:avLst/>
          </a:prstGeom>
        </p:spPr>
      </p:pic>
      <p:pic>
        <p:nvPicPr>
          <p:cNvPr id="23" name="Graphic 22">
            <a:extLst>
              <a:ext uri="{FF2B5EF4-FFF2-40B4-BE49-F238E27FC236}">
                <a16:creationId xmlns:a16="http://schemas.microsoft.com/office/drawing/2014/main" id="{D2A139AD-FFD8-B075-5467-498EDD04AE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38776" y="1485994"/>
            <a:ext cx="936658" cy="936658"/>
          </a:xfrm>
          <a:prstGeom prst="rect">
            <a:avLst/>
          </a:prstGeom>
        </p:spPr>
      </p:pic>
      <p:pic>
        <p:nvPicPr>
          <p:cNvPr id="25" name="Graphic 24">
            <a:extLst>
              <a:ext uri="{FF2B5EF4-FFF2-40B4-BE49-F238E27FC236}">
                <a16:creationId xmlns:a16="http://schemas.microsoft.com/office/drawing/2014/main" id="{DEC3FC0F-4705-615A-0E87-F90E9F1979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70181" y="2992362"/>
            <a:ext cx="1202598" cy="1202598"/>
          </a:xfrm>
          <a:prstGeom prst="rect">
            <a:avLst/>
          </a:prstGeom>
        </p:spPr>
      </p:pic>
      <p:pic>
        <p:nvPicPr>
          <p:cNvPr id="27" name="Graphic 26">
            <a:extLst>
              <a:ext uri="{FF2B5EF4-FFF2-40B4-BE49-F238E27FC236}">
                <a16:creationId xmlns:a16="http://schemas.microsoft.com/office/drawing/2014/main" id="{DBCE8A1A-3A6B-1078-24C6-798CD93E48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38119" y="1526810"/>
            <a:ext cx="936657" cy="936657"/>
          </a:xfrm>
          <a:prstGeom prst="rect">
            <a:avLst/>
          </a:prstGeom>
        </p:spPr>
      </p:pic>
      <p:pic>
        <p:nvPicPr>
          <p:cNvPr id="35" name="Graphic 34">
            <a:extLst>
              <a:ext uri="{FF2B5EF4-FFF2-40B4-BE49-F238E27FC236}">
                <a16:creationId xmlns:a16="http://schemas.microsoft.com/office/drawing/2014/main" id="{19FE0BBF-A5DD-F950-1C05-EE6FFB5339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47439" y="924325"/>
            <a:ext cx="1162968" cy="1162968"/>
          </a:xfrm>
          <a:prstGeom prst="rect">
            <a:avLst/>
          </a:prstGeom>
        </p:spPr>
      </p:pic>
    </p:spTree>
    <p:extLst>
      <p:ext uri="{BB962C8B-B14F-4D97-AF65-F5344CB8AC3E}">
        <p14:creationId xmlns:p14="http://schemas.microsoft.com/office/powerpoint/2010/main" val="283333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el 3">
            <a:extLst>
              <a:ext uri="{FF2B5EF4-FFF2-40B4-BE49-F238E27FC236}">
                <a16:creationId xmlns:a16="http://schemas.microsoft.com/office/drawing/2014/main" id="{FE808959-CC19-46FF-39D4-219CE9847979}"/>
              </a:ext>
            </a:extLst>
          </p:cNvPr>
          <p:cNvSpPr txBox="1">
            <a:spLocks/>
          </p:cNvSpPr>
          <p:nvPr/>
        </p:nvSpPr>
        <p:spPr>
          <a:xfrm>
            <a:off x="187234" y="2135778"/>
            <a:ext cx="11817532" cy="2586444"/>
          </a:xfrm>
          <a:prstGeom prst="rect">
            <a:avLst/>
          </a:prstGeom>
        </p:spPr>
        <p:txBody>
          <a:bodyPr vert="horz" lIns="91440" tIns="45720" rIns="91440" bIns="45720" rtlCol="0" anchor="b" anchorCtr="0">
            <a:normAutofit lnSpcReduction="10000"/>
          </a:bodyPr>
          <a:lst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a:lstStyle>
          <a:p>
            <a:pPr algn="ctr"/>
            <a:r>
              <a:rPr lang="en-US" sz="11500" dirty="0">
                <a:solidFill>
                  <a:schemeClr val="tx1"/>
                </a:solidFill>
                <a:latin typeface="+mn-lt"/>
              </a:rPr>
              <a:t>Identity </a:t>
            </a:r>
            <a:r>
              <a:rPr lang="en-US" sz="4300" dirty="0">
                <a:solidFill>
                  <a:schemeClr val="tx1"/>
                </a:solidFill>
                <a:latin typeface="+mn-lt"/>
              </a:rPr>
              <a:t>is the new</a:t>
            </a:r>
            <a:r>
              <a:rPr lang="en-US" sz="11500" dirty="0">
                <a:solidFill>
                  <a:schemeClr val="tx1"/>
                </a:solidFill>
                <a:latin typeface="+mn-lt"/>
              </a:rPr>
              <a:t> </a:t>
            </a:r>
            <a:r>
              <a:rPr lang="en-US" sz="8600" dirty="0">
                <a:solidFill>
                  <a:schemeClr val="tx1"/>
                </a:solidFill>
                <a:latin typeface="+mn-lt"/>
              </a:rPr>
              <a:t>Perimeter</a:t>
            </a:r>
            <a:endParaRPr lang="en-DE" sz="13800" dirty="0">
              <a:solidFill>
                <a:schemeClr val="tx1"/>
              </a:solidFill>
              <a:latin typeface="+mn-lt"/>
            </a:endParaRPr>
          </a:p>
        </p:txBody>
      </p:sp>
      <p:pic>
        <p:nvPicPr>
          <p:cNvPr id="2" name="Picture 1">
            <a:extLst>
              <a:ext uri="{FF2B5EF4-FFF2-40B4-BE49-F238E27FC236}">
                <a16:creationId xmlns:a16="http://schemas.microsoft.com/office/drawing/2014/main" id="{706F114D-81DE-462E-6388-BCD0FB15BDE7}"/>
              </a:ext>
            </a:extLst>
          </p:cNvPr>
          <p:cNvPicPr>
            <a:picLocks noChangeAspect="1"/>
          </p:cNvPicPr>
          <p:nvPr/>
        </p:nvPicPr>
        <p:blipFill>
          <a:blip r:embed="rId2"/>
          <a:stretch>
            <a:fillRect/>
          </a:stretch>
        </p:blipFill>
        <p:spPr>
          <a:xfrm>
            <a:off x="851263" y="418294"/>
            <a:ext cx="7772400" cy="2024178"/>
          </a:xfrm>
          <a:prstGeom prst="rect">
            <a:avLst/>
          </a:prstGeom>
        </p:spPr>
      </p:pic>
      <p:pic>
        <p:nvPicPr>
          <p:cNvPr id="3" name="Picture 2">
            <a:extLst>
              <a:ext uri="{FF2B5EF4-FFF2-40B4-BE49-F238E27FC236}">
                <a16:creationId xmlns:a16="http://schemas.microsoft.com/office/drawing/2014/main" id="{EDA50958-6CA7-E5F9-18D5-49EBD06D5149}"/>
              </a:ext>
            </a:extLst>
          </p:cNvPr>
          <p:cNvPicPr>
            <a:picLocks noChangeAspect="1"/>
          </p:cNvPicPr>
          <p:nvPr/>
        </p:nvPicPr>
        <p:blipFill>
          <a:blip r:embed="rId3"/>
          <a:stretch>
            <a:fillRect/>
          </a:stretch>
        </p:blipFill>
        <p:spPr>
          <a:xfrm>
            <a:off x="3777343" y="1678724"/>
            <a:ext cx="7772400" cy="3892437"/>
          </a:xfrm>
          <a:prstGeom prst="rect">
            <a:avLst/>
          </a:prstGeom>
        </p:spPr>
      </p:pic>
      <p:pic>
        <p:nvPicPr>
          <p:cNvPr id="11" name="Picture 10">
            <a:extLst>
              <a:ext uri="{FF2B5EF4-FFF2-40B4-BE49-F238E27FC236}">
                <a16:creationId xmlns:a16="http://schemas.microsoft.com/office/drawing/2014/main" id="{326470DF-8218-8E3E-6DA8-E7464252EFA3}"/>
              </a:ext>
            </a:extLst>
          </p:cNvPr>
          <p:cNvPicPr>
            <a:picLocks noChangeAspect="1"/>
          </p:cNvPicPr>
          <p:nvPr/>
        </p:nvPicPr>
        <p:blipFill>
          <a:blip r:embed="rId4"/>
          <a:stretch>
            <a:fillRect/>
          </a:stretch>
        </p:blipFill>
        <p:spPr>
          <a:xfrm>
            <a:off x="642257" y="4622255"/>
            <a:ext cx="5168900" cy="1689100"/>
          </a:xfrm>
          <a:prstGeom prst="rect">
            <a:avLst/>
          </a:prstGeom>
        </p:spPr>
      </p:pic>
      <p:pic>
        <p:nvPicPr>
          <p:cNvPr id="13" name="Picture 12">
            <a:extLst>
              <a:ext uri="{FF2B5EF4-FFF2-40B4-BE49-F238E27FC236}">
                <a16:creationId xmlns:a16="http://schemas.microsoft.com/office/drawing/2014/main" id="{578FA723-AF98-AFA7-B5AB-16F489C24A9C}"/>
              </a:ext>
            </a:extLst>
          </p:cNvPr>
          <p:cNvPicPr>
            <a:picLocks noChangeAspect="1"/>
          </p:cNvPicPr>
          <p:nvPr/>
        </p:nvPicPr>
        <p:blipFill>
          <a:blip r:embed="rId5"/>
          <a:stretch>
            <a:fillRect/>
          </a:stretch>
        </p:blipFill>
        <p:spPr>
          <a:xfrm>
            <a:off x="1924957" y="1077390"/>
            <a:ext cx="7772400" cy="1943100"/>
          </a:xfrm>
          <a:prstGeom prst="rect">
            <a:avLst/>
          </a:prstGeom>
        </p:spPr>
      </p:pic>
      <p:pic>
        <p:nvPicPr>
          <p:cNvPr id="14" name="Picture 13">
            <a:extLst>
              <a:ext uri="{FF2B5EF4-FFF2-40B4-BE49-F238E27FC236}">
                <a16:creationId xmlns:a16="http://schemas.microsoft.com/office/drawing/2014/main" id="{13DA6307-9063-1AF3-957F-ED2484F768FA}"/>
              </a:ext>
            </a:extLst>
          </p:cNvPr>
          <p:cNvPicPr>
            <a:picLocks noChangeAspect="1"/>
          </p:cNvPicPr>
          <p:nvPr/>
        </p:nvPicPr>
        <p:blipFill>
          <a:blip r:embed="rId6"/>
          <a:stretch>
            <a:fillRect/>
          </a:stretch>
        </p:blipFill>
        <p:spPr>
          <a:xfrm>
            <a:off x="3111137" y="2520903"/>
            <a:ext cx="7772400" cy="1452117"/>
          </a:xfrm>
          <a:prstGeom prst="rect">
            <a:avLst/>
          </a:prstGeom>
        </p:spPr>
      </p:pic>
      <p:pic>
        <p:nvPicPr>
          <p:cNvPr id="15" name="Picture 14">
            <a:extLst>
              <a:ext uri="{FF2B5EF4-FFF2-40B4-BE49-F238E27FC236}">
                <a16:creationId xmlns:a16="http://schemas.microsoft.com/office/drawing/2014/main" id="{05CE4955-328E-9D33-977A-BE046D2619B0}"/>
              </a:ext>
            </a:extLst>
          </p:cNvPr>
          <p:cNvPicPr>
            <a:picLocks noChangeAspect="1"/>
          </p:cNvPicPr>
          <p:nvPr/>
        </p:nvPicPr>
        <p:blipFill>
          <a:blip r:embed="rId7"/>
          <a:stretch>
            <a:fillRect/>
          </a:stretch>
        </p:blipFill>
        <p:spPr>
          <a:xfrm>
            <a:off x="7163163" y="1077390"/>
            <a:ext cx="2921000" cy="1244600"/>
          </a:xfrm>
          <a:prstGeom prst="rect">
            <a:avLst/>
          </a:prstGeom>
        </p:spPr>
      </p:pic>
      <p:pic>
        <p:nvPicPr>
          <p:cNvPr id="16" name="Picture 15">
            <a:extLst>
              <a:ext uri="{FF2B5EF4-FFF2-40B4-BE49-F238E27FC236}">
                <a16:creationId xmlns:a16="http://schemas.microsoft.com/office/drawing/2014/main" id="{7D163F94-224E-791D-FB56-62F338767ED8}"/>
              </a:ext>
            </a:extLst>
          </p:cNvPr>
          <p:cNvPicPr>
            <a:picLocks noChangeAspect="1"/>
          </p:cNvPicPr>
          <p:nvPr/>
        </p:nvPicPr>
        <p:blipFill>
          <a:blip r:embed="rId8"/>
          <a:stretch>
            <a:fillRect/>
          </a:stretch>
        </p:blipFill>
        <p:spPr>
          <a:xfrm>
            <a:off x="1258751" y="2848871"/>
            <a:ext cx="7772400" cy="996164"/>
          </a:xfrm>
          <a:prstGeom prst="rect">
            <a:avLst/>
          </a:prstGeom>
        </p:spPr>
      </p:pic>
      <p:pic>
        <p:nvPicPr>
          <p:cNvPr id="17" name="Picture 16">
            <a:extLst>
              <a:ext uri="{FF2B5EF4-FFF2-40B4-BE49-F238E27FC236}">
                <a16:creationId xmlns:a16="http://schemas.microsoft.com/office/drawing/2014/main" id="{933011BA-CFDD-A7BA-AA24-3C925945710B}"/>
              </a:ext>
            </a:extLst>
          </p:cNvPr>
          <p:cNvPicPr>
            <a:picLocks noChangeAspect="1"/>
          </p:cNvPicPr>
          <p:nvPr/>
        </p:nvPicPr>
        <p:blipFill>
          <a:blip r:embed="rId9"/>
          <a:stretch>
            <a:fillRect/>
          </a:stretch>
        </p:blipFill>
        <p:spPr>
          <a:xfrm>
            <a:off x="4573633" y="4187857"/>
            <a:ext cx="7277100" cy="1346200"/>
          </a:xfrm>
          <a:prstGeom prst="rect">
            <a:avLst/>
          </a:prstGeom>
        </p:spPr>
      </p:pic>
      <p:pic>
        <p:nvPicPr>
          <p:cNvPr id="18" name="Picture 17">
            <a:extLst>
              <a:ext uri="{FF2B5EF4-FFF2-40B4-BE49-F238E27FC236}">
                <a16:creationId xmlns:a16="http://schemas.microsoft.com/office/drawing/2014/main" id="{264A1BF8-94F7-7B36-D6A0-535662317F58}"/>
              </a:ext>
            </a:extLst>
          </p:cNvPr>
          <p:cNvPicPr>
            <a:picLocks noChangeAspect="1"/>
          </p:cNvPicPr>
          <p:nvPr/>
        </p:nvPicPr>
        <p:blipFill>
          <a:blip r:embed="rId10"/>
          <a:stretch>
            <a:fillRect/>
          </a:stretch>
        </p:blipFill>
        <p:spPr>
          <a:xfrm>
            <a:off x="2773135" y="718619"/>
            <a:ext cx="7670800" cy="1638300"/>
          </a:xfrm>
          <a:prstGeom prst="rect">
            <a:avLst/>
          </a:prstGeom>
        </p:spPr>
      </p:pic>
      <p:pic>
        <p:nvPicPr>
          <p:cNvPr id="19" name="Picture 18">
            <a:extLst>
              <a:ext uri="{FF2B5EF4-FFF2-40B4-BE49-F238E27FC236}">
                <a16:creationId xmlns:a16="http://schemas.microsoft.com/office/drawing/2014/main" id="{B8FCFF73-1FB8-C8DE-1405-E0C31AF4D762}"/>
              </a:ext>
            </a:extLst>
          </p:cNvPr>
          <p:cNvPicPr>
            <a:picLocks noChangeAspect="1"/>
          </p:cNvPicPr>
          <p:nvPr/>
        </p:nvPicPr>
        <p:blipFill>
          <a:blip r:embed="rId11"/>
          <a:stretch>
            <a:fillRect/>
          </a:stretch>
        </p:blipFill>
        <p:spPr>
          <a:xfrm>
            <a:off x="289288" y="4109887"/>
            <a:ext cx="7772400" cy="1785891"/>
          </a:xfrm>
          <a:prstGeom prst="rect">
            <a:avLst/>
          </a:prstGeom>
        </p:spPr>
      </p:pic>
      <p:pic>
        <p:nvPicPr>
          <p:cNvPr id="20" name="Picture 19">
            <a:extLst>
              <a:ext uri="{FF2B5EF4-FFF2-40B4-BE49-F238E27FC236}">
                <a16:creationId xmlns:a16="http://schemas.microsoft.com/office/drawing/2014/main" id="{00383986-E219-6515-4445-B4B2F71F588F}"/>
              </a:ext>
            </a:extLst>
          </p:cNvPr>
          <p:cNvPicPr>
            <a:picLocks noChangeAspect="1"/>
          </p:cNvPicPr>
          <p:nvPr/>
        </p:nvPicPr>
        <p:blipFill>
          <a:blip r:embed="rId12"/>
          <a:stretch>
            <a:fillRect/>
          </a:stretch>
        </p:blipFill>
        <p:spPr>
          <a:xfrm>
            <a:off x="4117794" y="1597858"/>
            <a:ext cx="7772400" cy="1130531"/>
          </a:xfrm>
          <a:prstGeom prst="rect">
            <a:avLst/>
          </a:prstGeom>
        </p:spPr>
      </p:pic>
      <p:pic>
        <p:nvPicPr>
          <p:cNvPr id="21" name="Picture 20">
            <a:extLst>
              <a:ext uri="{FF2B5EF4-FFF2-40B4-BE49-F238E27FC236}">
                <a16:creationId xmlns:a16="http://schemas.microsoft.com/office/drawing/2014/main" id="{08685287-3250-D799-7925-C1C79C7A7375}"/>
              </a:ext>
            </a:extLst>
          </p:cNvPr>
          <p:cNvPicPr>
            <a:picLocks noChangeAspect="1"/>
          </p:cNvPicPr>
          <p:nvPr/>
        </p:nvPicPr>
        <p:blipFill>
          <a:blip r:embed="rId13"/>
          <a:stretch>
            <a:fillRect/>
          </a:stretch>
        </p:blipFill>
        <p:spPr>
          <a:xfrm>
            <a:off x="550273" y="601429"/>
            <a:ext cx="7772400" cy="2339816"/>
          </a:xfrm>
          <a:prstGeom prst="rect">
            <a:avLst/>
          </a:prstGeom>
        </p:spPr>
      </p:pic>
      <p:pic>
        <p:nvPicPr>
          <p:cNvPr id="22" name="Picture 21">
            <a:extLst>
              <a:ext uri="{FF2B5EF4-FFF2-40B4-BE49-F238E27FC236}">
                <a16:creationId xmlns:a16="http://schemas.microsoft.com/office/drawing/2014/main" id="{D260DE6B-3F73-377C-C5C1-0677B82D5412}"/>
              </a:ext>
            </a:extLst>
          </p:cNvPr>
          <p:cNvPicPr>
            <a:picLocks noChangeAspect="1"/>
          </p:cNvPicPr>
          <p:nvPr/>
        </p:nvPicPr>
        <p:blipFill>
          <a:blip r:embed="rId14"/>
          <a:stretch>
            <a:fillRect/>
          </a:stretch>
        </p:blipFill>
        <p:spPr>
          <a:xfrm>
            <a:off x="2171155" y="1352327"/>
            <a:ext cx="7772400" cy="1472754"/>
          </a:xfrm>
          <a:prstGeom prst="rect">
            <a:avLst/>
          </a:prstGeom>
        </p:spPr>
      </p:pic>
      <p:pic>
        <p:nvPicPr>
          <p:cNvPr id="23" name="Picture 22">
            <a:extLst>
              <a:ext uri="{FF2B5EF4-FFF2-40B4-BE49-F238E27FC236}">
                <a16:creationId xmlns:a16="http://schemas.microsoft.com/office/drawing/2014/main" id="{F33C41C6-ED34-8E95-FAD6-04266A3B41ED}"/>
              </a:ext>
            </a:extLst>
          </p:cNvPr>
          <p:cNvPicPr>
            <a:picLocks noChangeAspect="1"/>
          </p:cNvPicPr>
          <p:nvPr/>
        </p:nvPicPr>
        <p:blipFill>
          <a:blip r:embed="rId15"/>
          <a:stretch>
            <a:fillRect/>
          </a:stretch>
        </p:blipFill>
        <p:spPr>
          <a:xfrm>
            <a:off x="4175488" y="2240995"/>
            <a:ext cx="7772400" cy="3842534"/>
          </a:xfrm>
          <a:prstGeom prst="rect">
            <a:avLst/>
          </a:prstGeom>
        </p:spPr>
      </p:pic>
      <p:pic>
        <p:nvPicPr>
          <p:cNvPr id="24" name="Picture 23">
            <a:extLst>
              <a:ext uri="{FF2B5EF4-FFF2-40B4-BE49-F238E27FC236}">
                <a16:creationId xmlns:a16="http://schemas.microsoft.com/office/drawing/2014/main" id="{782C1C6C-6F66-EA69-60CA-5168EAA3B760}"/>
              </a:ext>
            </a:extLst>
          </p:cNvPr>
          <p:cNvPicPr>
            <a:picLocks noChangeAspect="1"/>
          </p:cNvPicPr>
          <p:nvPr/>
        </p:nvPicPr>
        <p:blipFill>
          <a:blip r:embed="rId16"/>
          <a:stretch>
            <a:fillRect/>
          </a:stretch>
        </p:blipFill>
        <p:spPr>
          <a:xfrm>
            <a:off x="592545" y="1663120"/>
            <a:ext cx="6959600" cy="1257300"/>
          </a:xfrm>
          <a:prstGeom prst="rect">
            <a:avLst/>
          </a:prstGeom>
        </p:spPr>
      </p:pic>
      <p:pic>
        <p:nvPicPr>
          <p:cNvPr id="25" name="Picture 24">
            <a:extLst>
              <a:ext uri="{FF2B5EF4-FFF2-40B4-BE49-F238E27FC236}">
                <a16:creationId xmlns:a16="http://schemas.microsoft.com/office/drawing/2014/main" id="{D196F603-5063-B09D-30F8-6BFAFDAB656A}"/>
              </a:ext>
            </a:extLst>
          </p:cNvPr>
          <p:cNvPicPr>
            <a:picLocks noChangeAspect="1"/>
          </p:cNvPicPr>
          <p:nvPr/>
        </p:nvPicPr>
        <p:blipFill>
          <a:blip r:embed="rId17"/>
          <a:stretch>
            <a:fillRect/>
          </a:stretch>
        </p:blipFill>
        <p:spPr>
          <a:xfrm>
            <a:off x="3253558" y="2814286"/>
            <a:ext cx="7772400" cy="2763290"/>
          </a:xfrm>
          <a:prstGeom prst="rect">
            <a:avLst/>
          </a:prstGeom>
        </p:spPr>
      </p:pic>
      <p:pic>
        <p:nvPicPr>
          <p:cNvPr id="26" name="Picture 25">
            <a:extLst>
              <a:ext uri="{FF2B5EF4-FFF2-40B4-BE49-F238E27FC236}">
                <a16:creationId xmlns:a16="http://schemas.microsoft.com/office/drawing/2014/main" id="{A5FA3C12-E922-9049-0952-84CE13D9923E}"/>
              </a:ext>
            </a:extLst>
          </p:cNvPr>
          <p:cNvPicPr>
            <a:picLocks noChangeAspect="1"/>
          </p:cNvPicPr>
          <p:nvPr/>
        </p:nvPicPr>
        <p:blipFill>
          <a:blip r:embed="rId18"/>
          <a:stretch>
            <a:fillRect/>
          </a:stretch>
        </p:blipFill>
        <p:spPr>
          <a:xfrm>
            <a:off x="359591" y="1694212"/>
            <a:ext cx="8925309" cy="3178234"/>
          </a:xfrm>
          <a:prstGeom prst="rect">
            <a:avLst/>
          </a:prstGeom>
        </p:spPr>
      </p:pic>
      <p:pic>
        <p:nvPicPr>
          <p:cNvPr id="27" name="Picture 26">
            <a:extLst>
              <a:ext uri="{FF2B5EF4-FFF2-40B4-BE49-F238E27FC236}">
                <a16:creationId xmlns:a16="http://schemas.microsoft.com/office/drawing/2014/main" id="{94790220-BFD1-429E-993C-ECA06605607A}"/>
              </a:ext>
            </a:extLst>
          </p:cNvPr>
          <p:cNvPicPr>
            <a:picLocks noChangeAspect="1"/>
          </p:cNvPicPr>
          <p:nvPr/>
        </p:nvPicPr>
        <p:blipFill>
          <a:blip r:embed="rId19"/>
          <a:stretch>
            <a:fillRect/>
          </a:stretch>
        </p:blipFill>
        <p:spPr>
          <a:xfrm>
            <a:off x="1161596" y="2858582"/>
            <a:ext cx="6057900" cy="3644900"/>
          </a:xfrm>
          <a:prstGeom prst="rect">
            <a:avLst/>
          </a:prstGeom>
        </p:spPr>
      </p:pic>
      <p:pic>
        <p:nvPicPr>
          <p:cNvPr id="28" name="Picture 27">
            <a:extLst>
              <a:ext uri="{FF2B5EF4-FFF2-40B4-BE49-F238E27FC236}">
                <a16:creationId xmlns:a16="http://schemas.microsoft.com/office/drawing/2014/main" id="{312A27DA-7763-8AE7-1C5C-F6B2C5268B24}"/>
              </a:ext>
            </a:extLst>
          </p:cNvPr>
          <p:cNvPicPr>
            <a:picLocks noChangeAspect="1"/>
          </p:cNvPicPr>
          <p:nvPr/>
        </p:nvPicPr>
        <p:blipFill>
          <a:blip r:embed="rId20"/>
          <a:stretch>
            <a:fillRect/>
          </a:stretch>
        </p:blipFill>
        <p:spPr>
          <a:xfrm>
            <a:off x="2594449" y="872373"/>
            <a:ext cx="7772400" cy="1409319"/>
          </a:xfrm>
          <a:prstGeom prst="rect">
            <a:avLst/>
          </a:prstGeom>
        </p:spPr>
      </p:pic>
      <p:sp>
        <p:nvSpPr>
          <p:cNvPr id="30" name="Rectangle 29">
            <a:extLst>
              <a:ext uri="{FF2B5EF4-FFF2-40B4-BE49-F238E27FC236}">
                <a16:creationId xmlns:a16="http://schemas.microsoft.com/office/drawing/2014/main" id="{B332E68A-5A15-4DCC-F4C9-E42B9BC8D112}"/>
              </a:ext>
            </a:extLst>
          </p:cNvPr>
          <p:cNvSpPr/>
          <p:nvPr/>
        </p:nvSpPr>
        <p:spPr>
          <a:xfrm>
            <a:off x="0" y="0"/>
            <a:ext cx="12192000" cy="6858000"/>
          </a:xfrm>
          <a:prstGeom prst="rect">
            <a:avLst/>
          </a:prstGeom>
          <a:solidFill>
            <a:srgbClr val="404F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9A85CD7-125E-7151-79A1-652BCF2364CB}"/>
              </a:ext>
            </a:extLst>
          </p:cNvPr>
          <p:cNvPicPr>
            <a:picLocks noChangeAspect="1"/>
          </p:cNvPicPr>
          <p:nvPr/>
        </p:nvPicPr>
        <p:blipFill>
          <a:blip r:embed="rId21"/>
          <a:stretch>
            <a:fillRect/>
          </a:stretch>
        </p:blipFill>
        <p:spPr>
          <a:xfrm>
            <a:off x="782005" y="1772415"/>
            <a:ext cx="10992528" cy="2950018"/>
          </a:xfrm>
          <a:prstGeom prst="rect">
            <a:avLst/>
          </a:prstGeom>
          <a:effectLst>
            <a:softEdge rad="0"/>
          </a:effectLst>
        </p:spPr>
      </p:pic>
      <p:pic>
        <p:nvPicPr>
          <p:cNvPr id="1026" name="Picture 2" descr="#queue from When words fail">
            <a:extLst>
              <a:ext uri="{FF2B5EF4-FFF2-40B4-BE49-F238E27FC236}">
                <a16:creationId xmlns:a16="http://schemas.microsoft.com/office/drawing/2014/main" id="{C4ACFA95-2856-A937-682A-21CC9570D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0553" y="962222"/>
            <a:ext cx="11690894" cy="493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4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childTnLst>
                                </p:cTn>
                              </p:par>
                            </p:childTnLst>
                          </p:cTn>
                        </p:par>
                        <p:par>
                          <p:cTn id="32" fill="hold">
                            <p:stCondLst>
                              <p:cond delay="6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
                                        <p:tgtEl>
                                          <p:spTgt spid="17"/>
                                        </p:tgtEl>
                                      </p:cBhvr>
                                    </p:animEffec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
                                        <p:tgtEl>
                                          <p:spTgt spid="18"/>
                                        </p:tgtEl>
                                      </p:cBhvr>
                                    </p:animEffect>
                                  </p:childTnLst>
                                </p:cTn>
                              </p:par>
                            </p:childTnLst>
                          </p:cTn>
                        </p:par>
                        <p:par>
                          <p:cTn id="44" fill="hold">
                            <p:stCondLst>
                              <p:cond delay="13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
                                        <p:tgtEl>
                                          <p:spTgt spid="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00"/>
                                        <p:tgtEl>
                                          <p:spTgt spid="20"/>
                                        </p:tgtEl>
                                      </p:cBhvr>
                                    </p:animEffect>
                                  </p:childTnLst>
                                </p:cTn>
                              </p:par>
                            </p:childTnLst>
                          </p:cTn>
                        </p:par>
                        <p:par>
                          <p:cTn id="52" fill="hold">
                            <p:stCondLst>
                              <p:cond delay="17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00"/>
                                        <p:tgtEl>
                                          <p:spTgt spid="21"/>
                                        </p:tgtEl>
                                      </p:cBhvr>
                                    </p:animEffect>
                                  </p:childTnLst>
                                </p:cTn>
                              </p:par>
                            </p:childTnLst>
                          </p:cTn>
                        </p:par>
                        <p:par>
                          <p:cTn id="56" fill="hold">
                            <p:stCondLst>
                              <p:cond delay="190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20"/>
                                        <p:tgtEl>
                                          <p:spTgt spid="22"/>
                                        </p:tgtEl>
                                      </p:cBhvr>
                                    </p:animEffect>
                                  </p:childTnLst>
                                </p:cTn>
                              </p:par>
                            </p:childTnLst>
                          </p:cTn>
                        </p:par>
                        <p:par>
                          <p:cTn id="60" fill="hold">
                            <p:stCondLst>
                              <p:cond delay="2020"/>
                            </p:stCondLst>
                            <p:childTnLst>
                              <p:par>
                                <p:cTn id="61" presetID="10" presetClass="entr" presetSubtype="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20"/>
                                        <p:tgtEl>
                                          <p:spTgt spid="23"/>
                                        </p:tgtEl>
                                      </p:cBhvr>
                                    </p:animEffect>
                                  </p:childTnLst>
                                </p:cTn>
                              </p:par>
                            </p:childTnLst>
                          </p:cTn>
                        </p:par>
                        <p:par>
                          <p:cTn id="64" fill="hold">
                            <p:stCondLst>
                              <p:cond delay="2140"/>
                            </p:stCondLst>
                            <p:childTnLst>
                              <p:par>
                                <p:cTn id="65" presetID="10"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20"/>
                                        <p:tgtEl>
                                          <p:spTgt spid="24"/>
                                        </p:tgtEl>
                                      </p:cBhvr>
                                    </p:animEffect>
                                  </p:childTnLst>
                                </p:cTn>
                              </p:par>
                            </p:childTnLst>
                          </p:cTn>
                        </p:par>
                        <p:par>
                          <p:cTn id="68" fill="hold">
                            <p:stCondLst>
                              <p:cond delay="2260"/>
                            </p:stCondLst>
                            <p:childTnLst>
                              <p:par>
                                <p:cTn id="69" presetID="10"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20"/>
                                        <p:tgtEl>
                                          <p:spTgt spid="25"/>
                                        </p:tgtEl>
                                      </p:cBhvr>
                                    </p:animEffect>
                                  </p:childTnLst>
                                </p:cTn>
                              </p:par>
                            </p:childTnLst>
                          </p:cTn>
                        </p:par>
                        <p:par>
                          <p:cTn id="72" fill="hold">
                            <p:stCondLst>
                              <p:cond delay="238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20"/>
                                        <p:tgtEl>
                                          <p:spTgt spid="26"/>
                                        </p:tgtEl>
                                      </p:cBhvr>
                                    </p:animEffect>
                                  </p:childTnLst>
                                </p:cTn>
                              </p:par>
                            </p:childTnLst>
                          </p:cTn>
                        </p:par>
                        <p:par>
                          <p:cTn id="76" fill="hold">
                            <p:stCondLst>
                              <p:cond delay="2500"/>
                            </p:stCondLst>
                            <p:childTnLst>
                              <p:par>
                                <p:cTn id="77" presetID="10"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80"/>
                                        <p:tgtEl>
                                          <p:spTgt spid="27"/>
                                        </p:tgtEl>
                                      </p:cBhvr>
                                    </p:animEffect>
                                  </p:childTnLst>
                                </p:cTn>
                              </p:par>
                            </p:childTnLst>
                          </p:cTn>
                        </p:par>
                        <p:par>
                          <p:cTn id="80" fill="hold">
                            <p:stCondLst>
                              <p:cond delay="2580"/>
                            </p:stCondLst>
                            <p:childTnLst>
                              <p:par>
                                <p:cTn id="81" presetID="10"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80"/>
                                        <p:tgtEl>
                                          <p:spTgt spid="28"/>
                                        </p:tgtEl>
                                      </p:cBhvr>
                                    </p:animEffect>
                                  </p:childTnLst>
                                </p:cTn>
                              </p:par>
                            </p:childTnLst>
                          </p:cTn>
                        </p:par>
                        <p:par>
                          <p:cTn id="84" fill="hold">
                            <p:stCondLst>
                              <p:cond delay="2660"/>
                            </p:stCondLst>
                            <p:childTnLst>
                              <p:par>
                                <p:cTn id="85" presetID="10" presetClass="entr" presetSubtype="0"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8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3" presetClass="entr" presetSubtype="16"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p:cTn id="92" dur="1000" fill="hold"/>
                                        <p:tgtEl>
                                          <p:spTgt spid="30"/>
                                        </p:tgtEl>
                                        <p:attrNameLst>
                                          <p:attrName>ppt_w</p:attrName>
                                        </p:attrNameLst>
                                      </p:cBhvr>
                                      <p:tavLst>
                                        <p:tav tm="0">
                                          <p:val>
                                            <p:fltVal val="0"/>
                                          </p:val>
                                        </p:tav>
                                        <p:tav tm="100000">
                                          <p:val>
                                            <p:strVal val="#ppt_w"/>
                                          </p:val>
                                        </p:tav>
                                      </p:tavLst>
                                    </p:anim>
                                    <p:anim calcmode="lin" valueType="num">
                                      <p:cBhvr>
                                        <p:cTn id="93" dur="10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14D2808C-5AC0-222B-7654-727FE8280ECB}"/>
              </a:ext>
            </a:extLst>
          </p:cNvPr>
          <p:cNvSpPr txBox="1">
            <a:spLocks/>
          </p:cNvSpPr>
          <p:nvPr/>
        </p:nvSpPr>
        <p:spPr>
          <a:xfrm>
            <a:off x="838200" y="1825625"/>
            <a:ext cx="9341700" cy="4510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API </a:t>
            </a:r>
            <a:r>
              <a:rPr lang="sv-SE" dirty="0" err="1"/>
              <a:t>with</a:t>
            </a:r>
            <a:r>
              <a:rPr lang="sv-SE" dirty="0"/>
              <a:t> </a:t>
            </a:r>
            <a:r>
              <a:rPr lang="sv-SE" dirty="0" err="1"/>
              <a:t>many</a:t>
            </a:r>
            <a:r>
              <a:rPr lang="sv-SE" dirty="0"/>
              <a:t> APIs </a:t>
            </a:r>
            <a:r>
              <a:rPr lang="sv-SE" dirty="0" err="1"/>
              <a:t>within</a:t>
            </a:r>
            <a:endParaRPr lang="sv-SE" dirty="0"/>
          </a:p>
          <a:p>
            <a:pPr lvl="1"/>
            <a:r>
              <a:rPr lang="sv-SE" dirty="0"/>
              <a:t>Entra ID, SharePoint, </a:t>
            </a:r>
            <a:r>
              <a:rPr lang="sv-SE" dirty="0" err="1"/>
              <a:t>Intune</a:t>
            </a:r>
            <a:r>
              <a:rPr lang="sv-SE" dirty="0"/>
              <a:t> and </a:t>
            </a:r>
            <a:r>
              <a:rPr lang="sv-SE" dirty="0" err="1"/>
              <a:t>more</a:t>
            </a:r>
            <a:endParaRPr lang="sv-SE" dirty="0"/>
          </a:p>
          <a:p>
            <a:r>
              <a:rPr lang="sv-SE" dirty="0" err="1"/>
              <a:t>Applications</a:t>
            </a:r>
            <a:r>
              <a:rPr lang="sv-SE" dirty="0"/>
              <a:t> </a:t>
            </a:r>
            <a:r>
              <a:rPr lang="sv-SE" dirty="0" err="1"/>
              <a:t>are</a:t>
            </a:r>
            <a:r>
              <a:rPr lang="sv-SE" dirty="0"/>
              <a:t> </a:t>
            </a:r>
            <a:r>
              <a:rPr lang="sv-SE" dirty="0" err="1"/>
              <a:t>granted</a:t>
            </a:r>
            <a:r>
              <a:rPr lang="sv-SE" dirty="0"/>
              <a:t> </a:t>
            </a:r>
            <a:r>
              <a:rPr lang="sv-SE" b="1" dirty="0"/>
              <a:t>permissions</a:t>
            </a:r>
          </a:p>
          <a:p>
            <a:pPr lvl="1"/>
            <a:r>
              <a:rPr lang="sv-SE" dirty="0" err="1"/>
              <a:t>Delegated</a:t>
            </a:r>
            <a:r>
              <a:rPr lang="sv-SE" dirty="0"/>
              <a:t> / </a:t>
            </a:r>
            <a:r>
              <a:rPr lang="sv-SE" dirty="0" err="1"/>
              <a:t>Application</a:t>
            </a:r>
            <a:endParaRPr lang="sv-SE" dirty="0"/>
          </a:p>
          <a:p>
            <a:pPr lvl="1"/>
            <a:r>
              <a:rPr lang="sv-SE" dirty="0"/>
              <a:t>Permissions </a:t>
            </a:r>
            <a:r>
              <a:rPr lang="sv-SE" dirty="0" err="1"/>
              <a:t>need</a:t>
            </a:r>
            <a:r>
              <a:rPr lang="sv-SE" dirty="0"/>
              <a:t> </a:t>
            </a:r>
            <a:r>
              <a:rPr lang="sv-SE" dirty="0" err="1"/>
              <a:t>Consent</a:t>
            </a:r>
            <a:endParaRPr lang="sv-SE" dirty="0"/>
          </a:p>
          <a:p>
            <a:r>
              <a:rPr lang="sv-SE" dirty="0" err="1"/>
              <a:t>Identities</a:t>
            </a:r>
            <a:r>
              <a:rPr lang="sv-SE" dirty="0"/>
              <a:t> or Groups </a:t>
            </a:r>
            <a:r>
              <a:rPr lang="sv-SE" dirty="0" err="1"/>
              <a:t>are</a:t>
            </a:r>
            <a:r>
              <a:rPr lang="sv-SE" dirty="0"/>
              <a:t> </a:t>
            </a:r>
            <a:r>
              <a:rPr lang="sv-SE" dirty="0" err="1"/>
              <a:t>assigned</a:t>
            </a:r>
            <a:r>
              <a:rPr lang="sv-SE" dirty="0"/>
              <a:t> </a:t>
            </a:r>
            <a:r>
              <a:rPr lang="sv-SE" b="1" dirty="0" err="1"/>
              <a:t>roles</a:t>
            </a:r>
            <a:endParaRPr lang="sv-SE" b="1" dirty="0"/>
          </a:p>
          <a:p>
            <a:pPr lvl="1"/>
            <a:r>
              <a:rPr lang="sv-SE" dirty="0" err="1"/>
              <a:t>Built</a:t>
            </a:r>
            <a:r>
              <a:rPr lang="sv-SE" dirty="0"/>
              <a:t>-in / </a:t>
            </a:r>
            <a:r>
              <a:rPr lang="sv-SE" dirty="0" err="1"/>
              <a:t>Custom</a:t>
            </a:r>
            <a:r>
              <a:rPr lang="sv-SE" dirty="0"/>
              <a:t> (P1 or P2)</a:t>
            </a:r>
          </a:p>
          <a:p>
            <a:endParaRPr lang="sv-SE" dirty="0"/>
          </a:p>
          <a:p>
            <a:r>
              <a:rPr lang="sv-SE" sz="1800" dirty="0" err="1"/>
              <a:t>Workload</a:t>
            </a:r>
            <a:r>
              <a:rPr lang="sv-SE" sz="1800" dirty="0"/>
              <a:t> </a:t>
            </a:r>
            <a:r>
              <a:rPr lang="sv-SE" sz="1800" dirty="0" err="1"/>
              <a:t>Identities</a:t>
            </a:r>
            <a:r>
              <a:rPr lang="sv-SE" sz="1800" dirty="0"/>
              <a:t> </a:t>
            </a:r>
            <a:r>
              <a:rPr lang="sv-SE" sz="1800" dirty="0" err="1"/>
              <a:t>can</a:t>
            </a:r>
            <a:r>
              <a:rPr lang="sv-SE" sz="1800" dirty="0"/>
              <a:t> </a:t>
            </a:r>
            <a:r>
              <a:rPr lang="sv-SE" sz="1800" dirty="0" err="1"/>
              <a:t>also</a:t>
            </a:r>
            <a:r>
              <a:rPr lang="sv-SE" sz="1800" dirty="0"/>
              <a:t> </a:t>
            </a:r>
            <a:r>
              <a:rPr lang="sv-SE" sz="1800" dirty="0" err="1"/>
              <a:t>have</a:t>
            </a:r>
            <a:r>
              <a:rPr lang="sv-SE" sz="1800" dirty="0"/>
              <a:t> </a:t>
            </a:r>
            <a:r>
              <a:rPr lang="sv-SE" sz="1800" dirty="0" err="1"/>
              <a:t>roles</a:t>
            </a:r>
            <a:r>
              <a:rPr lang="sv-SE" sz="1800" dirty="0"/>
              <a:t> or </a:t>
            </a:r>
            <a:r>
              <a:rPr lang="sv-SE" sz="1800" dirty="0" err="1"/>
              <a:t>groups</a:t>
            </a:r>
            <a:r>
              <a:rPr lang="sv-SE" sz="1800" dirty="0"/>
              <a:t>. </a:t>
            </a:r>
            <a:r>
              <a:rPr lang="sv-SE" sz="1800" dirty="0" err="1"/>
              <a:t>It’s</a:t>
            </a:r>
            <a:r>
              <a:rPr lang="sv-SE" sz="1800" dirty="0"/>
              <a:t> </a:t>
            </a:r>
            <a:r>
              <a:rPr lang="sv-SE" sz="1800" dirty="0" err="1"/>
              <a:t>complicated</a:t>
            </a:r>
            <a:r>
              <a:rPr lang="sv-SE" sz="1800" dirty="0"/>
              <a:t>.</a:t>
            </a:r>
          </a:p>
        </p:txBody>
      </p:sp>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a:xfrm>
            <a:off x="1442382" y="365125"/>
            <a:ext cx="9733280" cy="1325563"/>
          </a:xfrm>
        </p:spPr>
        <p:txBody>
          <a:bodyPr>
            <a:normAutofit/>
          </a:bodyPr>
          <a:lstStyle/>
          <a:p>
            <a:r>
              <a:rPr lang="en-US" dirty="0"/>
              <a:t>Microsoft Graph</a:t>
            </a:r>
          </a:p>
        </p:txBody>
      </p:sp>
      <p:pic>
        <p:nvPicPr>
          <p:cNvPr id="66" name="Graphic 65">
            <a:extLst>
              <a:ext uri="{FF2B5EF4-FFF2-40B4-BE49-F238E27FC236}">
                <a16:creationId xmlns:a16="http://schemas.microsoft.com/office/drawing/2014/main" id="{C58CE452-E3C5-69C9-BBCB-E8C3181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7763" y="584526"/>
            <a:ext cx="920874" cy="796172"/>
          </a:xfrm>
          <a:prstGeom prst="rect">
            <a:avLst/>
          </a:prstGeom>
        </p:spPr>
      </p:pic>
      <p:sp>
        <p:nvSpPr>
          <p:cNvPr id="68" name="TextBox 67">
            <a:extLst>
              <a:ext uri="{FF2B5EF4-FFF2-40B4-BE49-F238E27FC236}">
                <a16:creationId xmlns:a16="http://schemas.microsoft.com/office/drawing/2014/main" id="{69D1C8A2-04E3-11D6-1DF7-FAECB833F41F}"/>
              </a:ext>
            </a:extLst>
          </p:cNvPr>
          <p:cNvSpPr txBox="1"/>
          <p:nvPr/>
        </p:nvSpPr>
        <p:spPr>
          <a:xfrm>
            <a:off x="1662194" y="1250326"/>
            <a:ext cx="6097836" cy="338554"/>
          </a:xfrm>
          <a:prstGeom prst="rect">
            <a:avLst/>
          </a:prstGeom>
          <a:noFill/>
        </p:spPr>
        <p:txBody>
          <a:bodyPr wrap="square">
            <a:spAutoFit/>
          </a:bodyPr>
          <a:lstStyle/>
          <a:p>
            <a:r>
              <a:rPr lang="sv-SE" sz="1600" dirty="0" err="1">
                <a:latin typeface="Ubuntu" panose="020B0504030602030204" pitchFamily="34" charset="0"/>
              </a:rPr>
              <a:t>https</a:t>
            </a:r>
            <a:r>
              <a:rPr lang="sv-SE" sz="1600" dirty="0">
                <a:latin typeface="Ubuntu" panose="020B0504030602030204" pitchFamily="34" charset="0"/>
              </a:rPr>
              <a:t>://</a:t>
            </a:r>
            <a:r>
              <a:rPr lang="sv-SE" sz="1600" dirty="0" err="1">
                <a:latin typeface="Ubuntu" panose="020B0504030602030204" pitchFamily="34" charset="0"/>
              </a:rPr>
              <a:t>graph.microsoft.com</a:t>
            </a:r>
            <a:r>
              <a:rPr lang="sv-SE" sz="1600" dirty="0">
                <a:latin typeface="Ubuntu" panose="020B0504030602030204" pitchFamily="34" charset="0"/>
              </a:rPr>
              <a:t>/</a:t>
            </a:r>
          </a:p>
        </p:txBody>
      </p:sp>
    </p:spTree>
    <p:extLst>
      <p:ext uri="{BB962C8B-B14F-4D97-AF65-F5344CB8AC3E}">
        <p14:creationId xmlns:p14="http://schemas.microsoft.com/office/powerpoint/2010/main" val="147600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9" presetClass="emph" presetSubtype="0" grpId="1" nodeType="withEffect">
                                  <p:stCondLst>
                                    <p:cond delay="0"/>
                                  </p:stCondLst>
                                  <p:childTnLst>
                                    <p:set>
                                      <p:cBhvr>
                                        <p:cTn id="19" dur="indefinite"/>
                                        <p:tgtEl>
                                          <p:spTgt spid="6">
                                            <p:txEl>
                                              <p:pRg st="0" end="0"/>
                                            </p:txEl>
                                          </p:spTgt>
                                        </p:tgtEl>
                                        <p:attrNameLst>
                                          <p:attrName>style.opacity</p:attrName>
                                        </p:attrNameLst>
                                      </p:cBhvr>
                                      <p:to>
                                        <p:strVal val="0.5"/>
                                      </p:to>
                                    </p:set>
                                    <p:animEffect filter="image" prLst="opacity: 0.5">
                                      <p:cBhvr rctx="IE">
                                        <p:cTn id="20" dur="indefinite"/>
                                        <p:tgtEl>
                                          <p:spTgt spid="6">
                                            <p:txEl>
                                              <p:pRg st="0" end="0"/>
                                            </p:txEl>
                                          </p:spTgt>
                                        </p:tgtEl>
                                      </p:cBhvr>
                                    </p:animEffect>
                                  </p:childTnLst>
                                </p:cTn>
                              </p:par>
                              <p:par>
                                <p:cTn id="21" presetID="9" presetClass="emph" presetSubtype="0" grpId="1" nodeType="withEffect">
                                  <p:stCondLst>
                                    <p:cond delay="0"/>
                                  </p:stCondLst>
                                  <p:childTnLst>
                                    <p:set>
                                      <p:cBhvr>
                                        <p:cTn id="22" dur="indefinite"/>
                                        <p:tgtEl>
                                          <p:spTgt spid="6">
                                            <p:txEl>
                                              <p:pRg st="1" end="1"/>
                                            </p:txEl>
                                          </p:spTgt>
                                        </p:tgtEl>
                                        <p:attrNameLst>
                                          <p:attrName>style.opacity</p:attrName>
                                        </p:attrNameLst>
                                      </p:cBhvr>
                                      <p:to>
                                        <p:strVal val="0.5"/>
                                      </p:to>
                                    </p:set>
                                    <p:animEffect filter="image" prLst="opacity: 0.5">
                                      <p:cBhvr rctx="IE">
                                        <p:cTn id="23" dur="indefinite"/>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par>
                                <p:cTn id="34" presetID="9" presetClass="emph" presetSubtype="0" grpId="1"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500"/>
                                        <p:tgtEl>
                                          <p:spTgt spid="6">
                                            <p:txEl>
                                              <p:pRg st="5" end="5"/>
                                            </p:txEl>
                                          </p:spTgt>
                                        </p:tgtEl>
                                      </p:cBhvr>
                                    </p:animEffect>
                                  </p:childTnLst>
                                </p:cTn>
                              </p:par>
                              <p:par>
                                <p:cTn id="42" presetID="9" presetClass="emph" presetSubtype="0" grpId="1" nodeType="withEffect">
                                  <p:stCondLst>
                                    <p:cond delay="0"/>
                                  </p:stCondLst>
                                  <p:childTnLst>
                                    <p:set>
                                      <p:cBhvr>
                                        <p:cTn id="43" dur="indefinite"/>
                                        <p:tgtEl>
                                          <p:spTgt spid="6">
                                            <p:txEl>
                                              <p:pRg st="4" end="4"/>
                                            </p:txEl>
                                          </p:spTgt>
                                        </p:tgtEl>
                                        <p:attrNameLst>
                                          <p:attrName>style.opacity</p:attrName>
                                        </p:attrNameLst>
                                      </p:cBhvr>
                                      <p:to>
                                        <p:strVal val="0.5"/>
                                      </p:to>
                                    </p:set>
                                    <p:animEffect filter="image" prLst="opacity: 0.5">
                                      <p:cBhvr rctx="IE">
                                        <p:cTn id="44" dur="indefinite"/>
                                        <p:tgtEl>
                                          <p:spTgt spid="6">
                                            <p:txEl>
                                              <p:pRg st="4" end="4"/>
                                            </p:txEl>
                                          </p:spTgt>
                                        </p:tgtEl>
                                      </p:cBhvr>
                                    </p:animEffect>
                                  </p:childTnLst>
                                </p:cTn>
                              </p:par>
                              <p:par>
                                <p:cTn id="45" presetID="9" presetClass="emph" presetSubtype="0" grpId="1" nodeType="withEffect">
                                  <p:stCondLst>
                                    <p:cond delay="0"/>
                                  </p:stCondLst>
                                  <p:childTnLst>
                                    <p:set>
                                      <p:cBhvr>
                                        <p:cTn id="46" dur="indefinite"/>
                                        <p:tgtEl>
                                          <p:spTgt spid="6">
                                            <p:txEl>
                                              <p:pRg st="2" end="2"/>
                                            </p:txEl>
                                          </p:spTgt>
                                        </p:tgtEl>
                                        <p:attrNameLst>
                                          <p:attrName>style.opacity</p:attrName>
                                        </p:attrNameLst>
                                      </p:cBhvr>
                                      <p:to>
                                        <p:strVal val="0.5"/>
                                      </p:to>
                                    </p:set>
                                    <p:animEffect filter="image" prLst="opacity: 0.5">
                                      <p:cBhvr rctx="IE">
                                        <p:cTn id="47" dur="indefinite"/>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500"/>
                                        <p:tgtEl>
                                          <p:spTgt spid="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childTnLst>
                                </p:cTn>
                              </p:par>
                              <p:par>
                                <p:cTn id="58" presetID="9" presetClass="emph" presetSubtype="0" grpId="1" nodeType="withEffect">
                                  <p:stCondLst>
                                    <p:cond delay="0"/>
                                  </p:stCondLst>
                                  <p:childTnLst>
                                    <p:set>
                                      <p:cBhvr>
                                        <p:cTn id="59" dur="indefinite"/>
                                        <p:tgtEl>
                                          <p:spTgt spid="6">
                                            <p:txEl>
                                              <p:pRg st="5" end="5"/>
                                            </p:txEl>
                                          </p:spTgt>
                                        </p:tgtEl>
                                        <p:attrNameLst>
                                          <p:attrName>style.opacity</p:attrName>
                                        </p:attrNameLst>
                                      </p:cBhvr>
                                      <p:to>
                                        <p:strVal val="0.5"/>
                                      </p:to>
                                    </p:set>
                                    <p:animEffect filter="image" prLst="opacity: 0.5">
                                      <p:cBhvr rctx="IE">
                                        <p:cTn id="60" dur="indefinite"/>
                                        <p:tgtEl>
                                          <p:spTgt spid="6">
                                            <p:txEl>
                                              <p:pRg st="5" end="5"/>
                                            </p:txEl>
                                          </p:spTgt>
                                        </p:tgtEl>
                                      </p:cBhvr>
                                    </p:animEffect>
                                  </p:childTnLst>
                                </p:cTn>
                              </p:par>
                              <p:par>
                                <p:cTn id="61" presetID="9" presetClass="emph" presetSubtype="0" grpId="1" nodeType="withEffect">
                                  <p:stCondLst>
                                    <p:cond delay="0"/>
                                  </p:stCondLst>
                                  <p:childTnLst>
                                    <p:set>
                                      <p:cBhvr>
                                        <p:cTn id="62" dur="indefinite"/>
                                        <p:tgtEl>
                                          <p:spTgt spid="6">
                                            <p:txEl>
                                              <p:pRg st="6" end="6"/>
                                            </p:txEl>
                                          </p:spTgt>
                                        </p:tgtEl>
                                        <p:attrNameLst>
                                          <p:attrName>style.opacity</p:attrName>
                                        </p:attrNameLst>
                                      </p:cBhvr>
                                      <p:to>
                                        <p:strVal val="0.5"/>
                                      </p:to>
                                    </p:set>
                                    <p:animEffect filter="image" prLst="opacity: 0.5">
                                      <p:cBhvr rctx="IE">
                                        <p:cTn id="63" dur="indefinite"/>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6" grpId="1"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14D2808C-5AC0-222B-7654-727FE8280ECB}"/>
              </a:ext>
            </a:extLst>
          </p:cNvPr>
          <p:cNvSpPr txBox="1">
            <a:spLocks/>
          </p:cNvSpPr>
          <p:nvPr/>
        </p:nvSpPr>
        <p:spPr>
          <a:xfrm>
            <a:off x="838200" y="1825625"/>
            <a:ext cx="9341700" cy="45102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Azure Role-based Access Control (RBAC)</a:t>
            </a:r>
            <a:endParaRPr lang="sv-SE" dirty="0"/>
          </a:p>
          <a:p>
            <a:endParaRPr lang="sv-SE" dirty="0"/>
          </a:p>
          <a:p>
            <a:r>
              <a:rPr lang="sv-SE" dirty="0" err="1"/>
              <a:t>Role</a:t>
            </a:r>
            <a:r>
              <a:rPr lang="sv-SE" dirty="0"/>
              <a:t> Definitions</a:t>
            </a:r>
          </a:p>
          <a:p>
            <a:pPr lvl="1"/>
            <a:r>
              <a:rPr lang="sv-SE" dirty="0"/>
              <a:t>Permissions</a:t>
            </a:r>
          </a:p>
          <a:p>
            <a:pPr lvl="2"/>
            <a:r>
              <a:rPr lang="sv-SE" dirty="0"/>
              <a:t>Actions and </a:t>
            </a:r>
            <a:r>
              <a:rPr lang="sv-SE" dirty="0" err="1"/>
              <a:t>NotActions</a:t>
            </a:r>
            <a:endParaRPr lang="sv-SE" dirty="0"/>
          </a:p>
          <a:p>
            <a:pPr lvl="2"/>
            <a:r>
              <a:rPr lang="sv-SE" dirty="0" err="1"/>
              <a:t>DataActions</a:t>
            </a:r>
            <a:r>
              <a:rPr lang="sv-SE" dirty="0"/>
              <a:t> and </a:t>
            </a:r>
            <a:r>
              <a:rPr lang="sv-SE" dirty="0" err="1"/>
              <a:t>NotDataActions</a:t>
            </a:r>
            <a:endParaRPr lang="sv-SE" dirty="0"/>
          </a:p>
          <a:p>
            <a:pPr lvl="1"/>
            <a:r>
              <a:rPr lang="sv-SE" dirty="0" err="1"/>
              <a:t>Built</a:t>
            </a:r>
            <a:r>
              <a:rPr lang="sv-SE" dirty="0"/>
              <a:t>-in or </a:t>
            </a:r>
            <a:r>
              <a:rPr lang="sv-SE" dirty="0" err="1"/>
              <a:t>Custom</a:t>
            </a:r>
            <a:br>
              <a:rPr lang="sv-SE" dirty="0"/>
            </a:br>
            <a:endParaRPr lang="sv-SE" dirty="0"/>
          </a:p>
          <a:p>
            <a:r>
              <a:rPr lang="sv-SE" dirty="0" err="1"/>
              <a:t>Role</a:t>
            </a:r>
            <a:r>
              <a:rPr lang="sv-SE" dirty="0"/>
              <a:t> </a:t>
            </a:r>
            <a:r>
              <a:rPr lang="sv-SE" dirty="0" err="1"/>
              <a:t>Assignments</a:t>
            </a:r>
            <a:endParaRPr lang="sv-SE" dirty="0"/>
          </a:p>
          <a:p>
            <a:pPr lvl="1"/>
            <a:r>
              <a:rPr lang="sv-SE" dirty="0" err="1"/>
              <a:t>Scope</a:t>
            </a:r>
            <a:endParaRPr lang="sv-SE" dirty="0"/>
          </a:p>
          <a:p>
            <a:pPr lvl="1"/>
            <a:r>
              <a:rPr lang="sv-SE" dirty="0" err="1"/>
              <a:t>Security</a:t>
            </a:r>
            <a:r>
              <a:rPr lang="sv-SE" dirty="0"/>
              <a:t> Principal</a:t>
            </a:r>
          </a:p>
          <a:p>
            <a:pPr lvl="1"/>
            <a:r>
              <a:rPr lang="sv-SE" dirty="0" err="1"/>
              <a:t>Role</a:t>
            </a:r>
            <a:r>
              <a:rPr lang="sv-SE" dirty="0"/>
              <a:t> (Definition)</a:t>
            </a:r>
          </a:p>
        </p:txBody>
      </p:sp>
      <p:sp>
        <p:nvSpPr>
          <p:cNvPr id="2" name="Title 1">
            <a:extLst>
              <a:ext uri="{FF2B5EF4-FFF2-40B4-BE49-F238E27FC236}">
                <a16:creationId xmlns:a16="http://schemas.microsoft.com/office/drawing/2014/main" id="{26EC7E7F-84C7-3D1F-FE42-E1686DD969EA}"/>
              </a:ext>
            </a:extLst>
          </p:cNvPr>
          <p:cNvSpPr>
            <a:spLocks noGrp="1"/>
          </p:cNvSpPr>
          <p:nvPr>
            <p:ph type="title"/>
          </p:nvPr>
        </p:nvSpPr>
        <p:spPr>
          <a:xfrm>
            <a:off x="1442382" y="365125"/>
            <a:ext cx="9464317" cy="1325563"/>
          </a:xfrm>
        </p:spPr>
        <p:txBody>
          <a:bodyPr>
            <a:normAutofit/>
          </a:bodyPr>
          <a:lstStyle/>
          <a:p>
            <a:r>
              <a:rPr lang="en-US" sz="5200" dirty="0"/>
              <a:t>Azure Resource Manager</a:t>
            </a:r>
          </a:p>
        </p:txBody>
      </p:sp>
      <p:grpSp>
        <p:nvGrpSpPr>
          <p:cNvPr id="13" name="Group 12">
            <a:extLst>
              <a:ext uri="{FF2B5EF4-FFF2-40B4-BE49-F238E27FC236}">
                <a16:creationId xmlns:a16="http://schemas.microsoft.com/office/drawing/2014/main" id="{66611947-0F2A-A866-1B11-D39D46975FAB}"/>
              </a:ext>
            </a:extLst>
          </p:cNvPr>
          <p:cNvGrpSpPr/>
          <p:nvPr/>
        </p:nvGrpSpPr>
        <p:grpSpPr>
          <a:xfrm>
            <a:off x="8486600" y="2363173"/>
            <a:ext cx="2420099" cy="3255698"/>
            <a:chOff x="7840685" y="1060584"/>
            <a:chExt cx="2420099" cy="3255698"/>
          </a:xfrm>
        </p:grpSpPr>
        <p:grpSp>
          <p:nvGrpSpPr>
            <p:cNvPr id="7" name="Group 6">
              <a:extLst>
                <a:ext uri="{FF2B5EF4-FFF2-40B4-BE49-F238E27FC236}">
                  <a16:creationId xmlns:a16="http://schemas.microsoft.com/office/drawing/2014/main" id="{10A2E4DD-D636-0685-2CC5-BD0CBC98C18D}"/>
                </a:ext>
              </a:extLst>
            </p:cNvPr>
            <p:cNvGrpSpPr/>
            <p:nvPr/>
          </p:nvGrpSpPr>
          <p:grpSpPr>
            <a:xfrm>
              <a:off x="7840685" y="1060584"/>
              <a:ext cx="2219009" cy="3079261"/>
              <a:chOff x="2128538" y="514795"/>
              <a:chExt cx="2219009" cy="3079261"/>
            </a:xfrm>
          </p:grpSpPr>
          <p:sp>
            <p:nvSpPr>
              <p:cNvPr id="8" name="Rectangle: Rounded Corners 48">
                <a:extLst>
                  <a:ext uri="{FF2B5EF4-FFF2-40B4-BE49-F238E27FC236}">
                    <a16:creationId xmlns:a16="http://schemas.microsoft.com/office/drawing/2014/main" id="{E0FE82BE-C339-D1CF-05D6-3C87960193D7}"/>
                  </a:ext>
                </a:extLst>
              </p:cNvPr>
              <p:cNvSpPr/>
              <p:nvPr/>
            </p:nvSpPr>
            <p:spPr>
              <a:xfrm>
                <a:off x="2128538" y="976461"/>
                <a:ext cx="2219009" cy="2617595"/>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sv-SE" sz="1400" dirty="0" err="1">
                    <a:solidFill>
                      <a:schemeClr val="tx1"/>
                    </a:solidFill>
                    <a:latin typeface="Ubuntu Condensed" panose="020B0506030602030204" pitchFamily="34" charset="0"/>
                  </a:rPr>
                  <a:t>roleName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Owner</a:t>
                </a:r>
                <a:r>
                  <a:rPr lang="sv-SE" sz="1400" dirty="0">
                    <a:solidFill>
                      <a:schemeClr val="tx1"/>
                    </a:solidFill>
                    <a:latin typeface="Ubuntu Condensed" panose="020B0506030602030204" pitchFamily="34" charset="0"/>
                  </a:rPr>
                  <a:t>",</a:t>
                </a:r>
                <a:br>
                  <a:rPr lang="sv-SE" sz="1400" dirty="0">
                    <a:solidFill>
                      <a:schemeClr val="tx1"/>
                    </a:solidFill>
                    <a:latin typeface="Ubuntu Condensed" panose="020B0506030602030204" pitchFamily="34" charset="0"/>
                  </a:rPr>
                </a:br>
                <a:r>
                  <a:rPr lang="sv-SE" sz="1400" dirty="0">
                    <a:solidFill>
                      <a:schemeClr val="tx1"/>
                    </a:solidFill>
                    <a:latin typeface="Ubuntu Condensed" panose="020B0506030602030204" pitchFamily="34" charset="0"/>
                  </a:rPr>
                  <a:t>"permissions": [</a:t>
                </a:r>
              </a:p>
              <a:p>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"actions": [ "*“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dataActions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notActions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notDataActions</a:t>
                </a:r>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  }</a:t>
                </a:r>
              </a:p>
              <a:p>
                <a:r>
                  <a:rPr lang="sv-SE" sz="1400" dirty="0">
                    <a:solidFill>
                      <a:schemeClr val="tx1"/>
                    </a:solidFill>
                    <a:latin typeface="Ubuntu Condensed" panose="020B0506030602030204" pitchFamily="34" charset="0"/>
                  </a:rPr>
                  <a:t>]</a:t>
                </a:r>
              </a:p>
            </p:txBody>
          </p:sp>
          <p:sp>
            <p:nvSpPr>
              <p:cNvPr id="9" name="TextBox 8">
                <a:extLst>
                  <a:ext uri="{FF2B5EF4-FFF2-40B4-BE49-F238E27FC236}">
                    <a16:creationId xmlns:a16="http://schemas.microsoft.com/office/drawing/2014/main" id="{2FB6E15B-D3E0-08C3-F3BB-3AF1C2E9D665}"/>
                  </a:ext>
                </a:extLst>
              </p:cNvPr>
              <p:cNvSpPr txBox="1"/>
              <p:nvPr/>
            </p:nvSpPr>
            <p:spPr>
              <a:xfrm>
                <a:off x="2336570" y="514795"/>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grpSp>
        <p:grpSp>
          <p:nvGrpSpPr>
            <p:cNvPr id="10" name="Group 9">
              <a:extLst>
                <a:ext uri="{FF2B5EF4-FFF2-40B4-BE49-F238E27FC236}">
                  <a16:creationId xmlns:a16="http://schemas.microsoft.com/office/drawing/2014/main" id="{C9618668-9B64-7B1F-E177-5481213B9B64}"/>
                </a:ext>
              </a:extLst>
            </p:cNvPr>
            <p:cNvGrpSpPr/>
            <p:nvPr/>
          </p:nvGrpSpPr>
          <p:grpSpPr>
            <a:xfrm>
              <a:off x="9442537" y="3605270"/>
              <a:ext cx="818247" cy="711012"/>
              <a:chOff x="3703146" y="3110250"/>
              <a:chExt cx="818247" cy="711012"/>
            </a:xfrm>
          </p:grpSpPr>
          <p:sp>
            <p:nvSpPr>
              <p:cNvPr id="11" name="Rectangle: Rounded Corners 57">
                <a:extLst>
                  <a:ext uri="{FF2B5EF4-FFF2-40B4-BE49-F238E27FC236}">
                    <a16:creationId xmlns:a16="http://schemas.microsoft.com/office/drawing/2014/main" id="{26EC4551-92E3-CF61-70AC-E74221829E56}"/>
                  </a:ext>
                </a:extLst>
              </p:cNvPr>
              <p:cNvSpPr/>
              <p:nvPr/>
            </p:nvSpPr>
            <p:spPr>
              <a:xfrm>
                <a:off x="3703146" y="3110250"/>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2" name="Graphic 11">
                <a:extLst>
                  <a:ext uri="{FF2B5EF4-FFF2-40B4-BE49-F238E27FC236}">
                    <a16:creationId xmlns:a16="http://schemas.microsoft.com/office/drawing/2014/main" id="{3DC2FDEF-6C1D-B564-82C7-38294961D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89274" y="3136397"/>
                <a:ext cx="658718" cy="658718"/>
              </a:xfrm>
              <a:prstGeom prst="rect">
                <a:avLst/>
              </a:prstGeom>
            </p:spPr>
          </p:pic>
        </p:grpSp>
      </p:grpSp>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D7DBCAF7-4E0A-4CE0-C736-D3F4CE8CDF8D}"/>
                  </a:ext>
                </a:extLst>
              </p14:cNvPr>
              <p14:cNvContentPartPr/>
              <p14:nvPr/>
            </p14:nvContentPartPr>
            <p14:xfrm>
              <a:off x="9056398" y="1965012"/>
              <a:ext cx="486360" cy="398160"/>
            </p14:xfrm>
          </p:contentPart>
        </mc:Choice>
        <mc:Fallback xmlns="">
          <p:pic>
            <p:nvPicPr>
              <p:cNvPr id="38" name="Ink 37">
                <a:extLst>
                  <a:ext uri="{FF2B5EF4-FFF2-40B4-BE49-F238E27FC236}">
                    <a16:creationId xmlns:a16="http://schemas.microsoft.com/office/drawing/2014/main" id="{D7DBCAF7-4E0A-4CE0-C736-D3F4CE8CDF8D}"/>
                  </a:ext>
                </a:extLst>
              </p:cNvPr>
              <p:cNvPicPr/>
              <p:nvPr/>
            </p:nvPicPr>
            <p:blipFill>
              <a:blip r:embed="rId5"/>
              <a:stretch>
                <a:fillRect/>
              </a:stretch>
            </p:blipFill>
            <p:spPr>
              <a:xfrm>
                <a:off x="9038398" y="1947012"/>
                <a:ext cx="522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A52DE669-39AF-2E40-0AC2-5B051C327114}"/>
                  </a:ext>
                </a:extLst>
              </p14:cNvPr>
              <p14:cNvContentPartPr/>
              <p14:nvPr/>
            </p14:nvContentPartPr>
            <p14:xfrm>
              <a:off x="9407038" y="2215212"/>
              <a:ext cx="204840" cy="144720"/>
            </p14:xfrm>
          </p:contentPart>
        </mc:Choice>
        <mc:Fallback xmlns="">
          <p:pic>
            <p:nvPicPr>
              <p:cNvPr id="41" name="Ink 40">
                <a:extLst>
                  <a:ext uri="{FF2B5EF4-FFF2-40B4-BE49-F238E27FC236}">
                    <a16:creationId xmlns:a16="http://schemas.microsoft.com/office/drawing/2014/main" id="{A52DE669-39AF-2E40-0AC2-5B051C327114}"/>
                  </a:ext>
                </a:extLst>
              </p:cNvPr>
              <p:cNvPicPr/>
              <p:nvPr/>
            </p:nvPicPr>
            <p:blipFill>
              <a:blip r:embed="rId7"/>
              <a:stretch>
                <a:fillRect/>
              </a:stretch>
            </p:blipFill>
            <p:spPr>
              <a:xfrm>
                <a:off x="9389038" y="2197257"/>
                <a:ext cx="240480" cy="1802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E992E294-6AAF-BAA8-F22D-E21065E6A254}"/>
                  </a:ext>
                </a:extLst>
              </p14:cNvPr>
              <p14:cNvContentPartPr/>
              <p14:nvPr/>
            </p14:nvContentPartPr>
            <p14:xfrm>
              <a:off x="8100272" y="1690688"/>
              <a:ext cx="26640" cy="184680"/>
            </p14:xfrm>
          </p:contentPart>
        </mc:Choice>
        <mc:Fallback xmlns="">
          <p:pic>
            <p:nvPicPr>
              <p:cNvPr id="42" name="Ink 41">
                <a:extLst>
                  <a:ext uri="{FF2B5EF4-FFF2-40B4-BE49-F238E27FC236}">
                    <a16:creationId xmlns:a16="http://schemas.microsoft.com/office/drawing/2014/main" id="{E992E294-6AAF-BAA8-F22D-E21065E6A254}"/>
                  </a:ext>
                </a:extLst>
              </p:cNvPr>
              <p:cNvPicPr/>
              <p:nvPr/>
            </p:nvPicPr>
            <p:blipFill>
              <a:blip r:embed="rId9"/>
              <a:stretch>
                <a:fillRect/>
              </a:stretch>
            </p:blipFill>
            <p:spPr>
              <a:xfrm>
                <a:off x="8082272" y="1672688"/>
                <a:ext cx="62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EFC6C711-2E81-1E11-C962-453997EEF6C0}"/>
                  </a:ext>
                </a:extLst>
              </p14:cNvPr>
              <p14:cNvContentPartPr/>
              <p14:nvPr/>
            </p14:nvContentPartPr>
            <p14:xfrm>
              <a:off x="8184152" y="1693568"/>
              <a:ext cx="121320" cy="179640"/>
            </p14:xfrm>
          </p:contentPart>
        </mc:Choice>
        <mc:Fallback xmlns="">
          <p:pic>
            <p:nvPicPr>
              <p:cNvPr id="47" name="Ink 46">
                <a:extLst>
                  <a:ext uri="{FF2B5EF4-FFF2-40B4-BE49-F238E27FC236}">
                    <a16:creationId xmlns:a16="http://schemas.microsoft.com/office/drawing/2014/main" id="{EFC6C711-2E81-1E11-C962-453997EEF6C0}"/>
                  </a:ext>
                </a:extLst>
              </p:cNvPr>
              <p:cNvPicPr/>
              <p:nvPr/>
            </p:nvPicPr>
            <p:blipFill>
              <a:blip r:embed="rId11"/>
              <a:stretch>
                <a:fillRect/>
              </a:stretch>
            </p:blipFill>
            <p:spPr>
              <a:xfrm>
                <a:off x="8166152" y="1675604"/>
                <a:ext cx="156960" cy="2152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2E2E78E3-7681-F340-7ED8-AB205493103E}"/>
                  </a:ext>
                </a:extLst>
              </p14:cNvPr>
              <p14:cNvContentPartPr/>
              <p14:nvPr/>
            </p14:nvContentPartPr>
            <p14:xfrm>
              <a:off x="8220512" y="1795088"/>
              <a:ext cx="159480" cy="360"/>
            </p14:xfrm>
          </p:contentPart>
        </mc:Choice>
        <mc:Fallback xmlns="">
          <p:pic>
            <p:nvPicPr>
              <p:cNvPr id="48" name="Ink 47">
                <a:extLst>
                  <a:ext uri="{FF2B5EF4-FFF2-40B4-BE49-F238E27FC236}">
                    <a16:creationId xmlns:a16="http://schemas.microsoft.com/office/drawing/2014/main" id="{2E2E78E3-7681-F340-7ED8-AB205493103E}"/>
                  </a:ext>
                </a:extLst>
              </p:cNvPr>
              <p:cNvPicPr/>
              <p:nvPr/>
            </p:nvPicPr>
            <p:blipFill>
              <a:blip r:embed="rId13"/>
              <a:stretch>
                <a:fillRect/>
              </a:stretch>
            </p:blipFill>
            <p:spPr>
              <a:xfrm>
                <a:off x="8202512" y="1777088"/>
                <a:ext cx="195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540A759C-836B-3973-58E7-6CAD4A3B74DB}"/>
                  </a:ext>
                </a:extLst>
              </p14:cNvPr>
              <p14:cNvContentPartPr/>
              <p14:nvPr/>
            </p14:nvContentPartPr>
            <p14:xfrm>
              <a:off x="8425712" y="1701488"/>
              <a:ext cx="137880" cy="171720"/>
            </p14:xfrm>
          </p:contentPart>
        </mc:Choice>
        <mc:Fallback xmlns="">
          <p:pic>
            <p:nvPicPr>
              <p:cNvPr id="49" name="Ink 48">
                <a:extLst>
                  <a:ext uri="{FF2B5EF4-FFF2-40B4-BE49-F238E27FC236}">
                    <a16:creationId xmlns:a16="http://schemas.microsoft.com/office/drawing/2014/main" id="{540A759C-836B-3973-58E7-6CAD4A3B74DB}"/>
                  </a:ext>
                </a:extLst>
              </p:cNvPr>
              <p:cNvPicPr/>
              <p:nvPr/>
            </p:nvPicPr>
            <p:blipFill>
              <a:blip r:embed="rId15"/>
              <a:stretch>
                <a:fillRect/>
              </a:stretch>
            </p:blipFill>
            <p:spPr>
              <a:xfrm>
                <a:off x="8407712" y="1683450"/>
                <a:ext cx="173520" cy="20743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AF038B8D-1BA4-385C-FBD5-2F68BDA6A579}"/>
                  </a:ext>
                </a:extLst>
              </p14:cNvPr>
              <p14:cNvContentPartPr/>
              <p14:nvPr/>
            </p14:nvContentPartPr>
            <p14:xfrm>
              <a:off x="8627312" y="1698968"/>
              <a:ext cx="134640" cy="185040"/>
            </p14:xfrm>
          </p:contentPart>
        </mc:Choice>
        <mc:Fallback xmlns="">
          <p:pic>
            <p:nvPicPr>
              <p:cNvPr id="51" name="Ink 50">
                <a:extLst>
                  <a:ext uri="{FF2B5EF4-FFF2-40B4-BE49-F238E27FC236}">
                    <a16:creationId xmlns:a16="http://schemas.microsoft.com/office/drawing/2014/main" id="{AF038B8D-1BA4-385C-FBD5-2F68BDA6A579}"/>
                  </a:ext>
                </a:extLst>
              </p:cNvPr>
              <p:cNvPicPr/>
              <p:nvPr/>
            </p:nvPicPr>
            <p:blipFill>
              <a:blip r:embed="rId17"/>
              <a:stretch>
                <a:fillRect/>
              </a:stretch>
            </p:blipFill>
            <p:spPr>
              <a:xfrm>
                <a:off x="8609312" y="1680968"/>
                <a:ext cx="170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D7849A5-4E19-1608-77B2-D0EF0BD1EA9F}"/>
                  </a:ext>
                </a:extLst>
              </p14:cNvPr>
              <p14:cNvContentPartPr/>
              <p14:nvPr/>
            </p14:nvContentPartPr>
            <p14:xfrm>
              <a:off x="8830352" y="1694288"/>
              <a:ext cx="141480" cy="171720"/>
            </p14:xfrm>
          </p:contentPart>
        </mc:Choice>
        <mc:Fallback xmlns="">
          <p:pic>
            <p:nvPicPr>
              <p:cNvPr id="54" name="Ink 53">
                <a:extLst>
                  <a:ext uri="{FF2B5EF4-FFF2-40B4-BE49-F238E27FC236}">
                    <a16:creationId xmlns:a16="http://schemas.microsoft.com/office/drawing/2014/main" id="{0D7849A5-4E19-1608-77B2-D0EF0BD1EA9F}"/>
                  </a:ext>
                </a:extLst>
              </p:cNvPr>
              <p:cNvPicPr/>
              <p:nvPr/>
            </p:nvPicPr>
            <p:blipFill>
              <a:blip r:embed="rId19"/>
              <a:stretch>
                <a:fillRect/>
              </a:stretch>
            </p:blipFill>
            <p:spPr>
              <a:xfrm>
                <a:off x="8812352" y="1676250"/>
                <a:ext cx="177120" cy="2074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3C85F593-A1D2-6E79-C080-5DA8975B63FC}"/>
                  </a:ext>
                </a:extLst>
              </p14:cNvPr>
              <p14:cNvContentPartPr/>
              <p14:nvPr/>
            </p14:nvContentPartPr>
            <p14:xfrm>
              <a:off x="9080912" y="1784648"/>
              <a:ext cx="129240" cy="8640"/>
            </p14:xfrm>
          </p:contentPart>
        </mc:Choice>
        <mc:Fallback xmlns="">
          <p:pic>
            <p:nvPicPr>
              <p:cNvPr id="55" name="Ink 54">
                <a:extLst>
                  <a:ext uri="{FF2B5EF4-FFF2-40B4-BE49-F238E27FC236}">
                    <a16:creationId xmlns:a16="http://schemas.microsoft.com/office/drawing/2014/main" id="{3C85F593-A1D2-6E79-C080-5DA8975B63FC}"/>
                  </a:ext>
                </a:extLst>
              </p:cNvPr>
              <p:cNvPicPr/>
              <p:nvPr/>
            </p:nvPicPr>
            <p:blipFill>
              <a:blip r:embed="rId21"/>
              <a:stretch>
                <a:fillRect/>
              </a:stretch>
            </p:blipFill>
            <p:spPr>
              <a:xfrm>
                <a:off x="9062912" y="1766648"/>
                <a:ext cx="164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a:extLst>
                  <a:ext uri="{FF2B5EF4-FFF2-40B4-BE49-F238E27FC236}">
                    <a16:creationId xmlns:a16="http://schemas.microsoft.com/office/drawing/2014/main" id="{CEA962BA-09B9-5EAF-3F9F-A49A54ECCAA1}"/>
                  </a:ext>
                </a:extLst>
              </p14:cNvPr>
              <p14:cNvContentPartPr/>
              <p14:nvPr/>
            </p14:nvContentPartPr>
            <p14:xfrm>
              <a:off x="9150392" y="1703288"/>
              <a:ext cx="11880" cy="154800"/>
            </p14:xfrm>
          </p:contentPart>
        </mc:Choice>
        <mc:Fallback xmlns="">
          <p:pic>
            <p:nvPicPr>
              <p:cNvPr id="62" name="Ink 61">
                <a:extLst>
                  <a:ext uri="{FF2B5EF4-FFF2-40B4-BE49-F238E27FC236}">
                    <a16:creationId xmlns:a16="http://schemas.microsoft.com/office/drawing/2014/main" id="{CEA962BA-09B9-5EAF-3F9F-A49A54ECCAA1}"/>
                  </a:ext>
                </a:extLst>
              </p:cNvPr>
              <p:cNvPicPr/>
              <p:nvPr/>
            </p:nvPicPr>
            <p:blipFill>
              <a:blip r:embed="rId23"/>
              <a:stretch>
                <a:fillRect/>
              </a:stretch>
            </p:blipFill>
            <p:spPr>
              <a:xfrm>
                <a:off x="9132392" y="1685288"/>
                <a:ext cx="47520" cy="190440"/>
              </a:xfrm>
              <a:prstGeom prst="rect">
                <a:avLst/>
              </a:prstGeom>
            </p:spPr>
          </p:pic>
        </mc:Fallback>
      </mc:AlternateContent>
      <p:pic>
        <p:nvPicPr>
          <p:cNvPr id="66" name="Graphic 65">
            <a:extLst>
              <a:ext uri="{FF2B5EF4-FFF2-40B4-BE49-F238E27FC236}">
                <a16:creationId xmlns:a16="http://schemas.microsoft.com/office/drawing/2014/main" id="{C58CE452-E3C5-69C9-BBCB-E8C3181621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77763" y="522175"/>
            <a:ext cx="920874" cy="920874"/>
          </a:xfrm>
          <a:prstGeom prst="rect">
            <a:avLst/>
          </a:prstGeom>
        </p:spPr>
      </p:pic>
      <p:sp>
        <p:nvSpPr>
          <p:cNvPr id="3" name="TextBox 2">
            <a:extLst>
              <a:ext uri="{FF2B5EF4-FFF2-40B4-BE49-F238E27FC236}">
                <a16:creationId xmlns:a16="http://schemas.microsoft.com/office/drawing/2014/main" id="{D880525D-CBC4-6145-2913-31C1616DA89D}"/>
              </a:ext>
            </a:extLst>
          </p:cNvPr>
          <p:cNvSpPr txBox="1"/>
          <p:nvPr/>
        </p:nvSpPr>
        <p:spPr>
          <a:xfrm>
            <a:off x="1662194" y="1250326"/>
            <a:ext cx="6097836" cy="338554"/>
          </a:xfrm>
          <a:prstGeom prst="rect">
            <a:avLst/>
          </a:prstGeom>
          <a:noFill/>
        </p:spPr>
        <p:txBody>
          <a:bodyPr wrap="square">
            <a:spAutoFit/>
          </a:bodyPr>
          <a:lstStyle/>
          <a:p>
            <a:r>
              <a:rPr lang="sv-SE" sz="1600" dirty="0" err="1">
                <a:latin typeface="Ubuntu" panose="020B0504030602030204" pitchFamily="34" charset="0"/>
              </a:rPr>
              <a:t>https</a:t>
            </a:r>
            <a:r>
              <a:rPr lang="sv-SE" sz="1600" dirty="0">
                <a:latin typeface="Ubuntu" panose="020B0504030602030204" pitchFamily="34" charset="0"/>
              </a:rPr>
              <a:t>://</a:t>
            </a:r>
            <a:r>
              <a:rPr lang="sv-SE" sz="1600" dirty="0" err="1">
                <a:latin typeface="Ubuntu" panose="020B0504030602030204" pitchFamily="34" charset="0"/>
              </a:rPr>
              <a:t>management.azure.com</a:t>
            </a:r>
            <a:r>
              <a:rPr lang="sv-SE" sz="1600" dirty="0">
                <a:latin typeface="Ubuntu" panose="020B0504030602030204" pitchFamily="34" charset="0"/>
              </a:rPr>
              <a:t>/</a:t>
            </a:r>
          </a:p>
        </p:txBody>
      </p:sp>
    </p:spTree>
    <p:extLst>
      <p:ext uri="{BB962C8B-B14F-4D97-AF65-F5344CB8AC3E}">
        <p14:creationId xmlns:p14="http://schemas.microsoft.com/office/powerpoint/2010/main" val="3702613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9" presetClass="emph" presetSubtype="0" grpId="1" nodeType="withEffect">
                                  <p:stCondLst>
                                    <p:cond delay="0"/>
                                  </p:stCondLst>
                                  <p:childTnLst>
                                    <p:set>
                                      <p:cBhvr>
                                        <p:cTn id="14" dur="indefinite"/>
                                        <p:tgtEl>
                                          <p:spTgt spid="6">
                                            <p:txEl>
                                              <p:pRg st="0" end="0"/>
                                            </p:txEl>
                                          </p:spTgt>
                                        </p:tgtEl>
                                        <p:attrNameLst>
                                          <p:attrName>style.opacity</p:attrName>
                                        </p:attrNameLst>
                                      </p:cBhvr>
                                      <p:to>
                                        <p:strVal val="0.5"/>
                                      </p:to>
                                    </p:set>
                                    <p:animEffect filter="image" prLst="opacity: 0.5">
                                      <p:cBhvr rctx="IE">
                                        <p:cTn id="15" dur="indefinite"/>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9" presetClass="emph" presetSubtype="0" grpId="1" nodeType="withEffect">
                                  <p:stCondLst>
                                    <p:cond delay="0"/>
                                  </p:stCondLst>
                                  <p:childTnLst>
                                    <p:set>
                                      <p:cBhvr>
                                        <p:cTn id="35" dur="indefinite"/>
                                        <p:tgtEl>
                                          <p:spTgt spid="6">
                                            <p:txEl>
                                              <p:pRg st="3" end="3"/>
                                            </p:txEl>
                                          </p:spTgt>
                                        </p:tgtEl>
                                        <p:attrNameLst>
                                          <p:attrName>style.opacity</p:attrName>
                                        </p:attrNameLst>
                                      </p:cBhvr>
                                      <p:to>
                                        <p:strVal val="0.5"/>
                                      </p:to>
                                    </p:set>
                                    <p:animEffect filter="image" prLst="opacity: 0.5">
                                      <p:cBhvr rctx="IE">
                                        <p:cTn id="36" dur="indefinite"/>
                                        <p:tgtEl>
                                          <p:spTgt spid="6">
                                            <p:txEl>
                                              <p:pRg st="3" end="3"/>
                                            </p:txEl>
                                          </p:spTgt>
                                        </p:tgtEl>
                                      </p:cBhvr>
                                    </p:animEffect>
                                  </p:childTnLst>
                                </p:cTn>
                              </p:par>
                              <p:par>
                                <p:cTn id="37" presetID="9" presetClass="emph" presetSubtype="0" grpId="1" nodeType="withEffect">
                                  <p:stCondLst>
                                    <p:cond delay="0"/>
                                  </p:stCondLst>
                                  <p:childTnLst>
                                    <p:set>
                                      <p:cBhvr>
                                        <p:cTn id="38" dur="indefinite"/>
                                        <p:tgtEl>
                                          <p:spTgt spid="6">
                                            <p:txEl>
                                              <p:pRg st="4" end="4"/>
                                            </p:txEl>
                                          </p:spTgt>
                                        </p:tgtEl>
                                        <p:attrNameLst>
                                          <p:attrName>style.opacity</p:attrName>
                                        </p:attrNameLst>
                                      </p:cBhvr>
                                      <p:to>
                                        <p:strVal val="0.5"/>
                                      </p:to>
                                    </p:set>
                                    <p:animEffect filter="image" prLst="opacity: 0.5">
                                      <p:cBhvr rctx="IE">
                                        <p:cTn id="39" dur="indefinite"/>
                                        <p:tgtEl>
                                          <p:spTgt spid="6">
                                            <p:txEl>
                                              <p:pRg st="4" end="4"/>
                                            </p:txEl>
                                          </p:spTgt>
                                        </p:tgtEl>
                                      </p:cBhvr>
                                    </p:animEffect>
                                  </p:childTnLst>
                                </p:cTn>
                              </p:par>
                              <p:par>
                                <p:cTn id="40" presetID="9" presetClass="emph" presetSubtype="0" grpId="1" nodeType="withEffect">
                                  <p:stCondLst>
                                    <p:cond delay="0"/>
                                  </p:stCondLst>
                                  <p:childTnLst>
                                    <p:set>
                                      <p:cBhvr>
                                        <p:cTn id="41" dur="indefinite"/>
                                        <p:tgtEl>
                                          <p:spTgt spid="6">
                                            <p:txEl>
                                              <p:pRg st="5" end="5"/>
                                            </p:txEl>
                                          </p:spTgt>
                                        </p:tgtEl>
                                        <p:attrNameLst>
                                          <p:attrName>style.opacity</p:attrName>
                                        </p:attrNameLst>
                                      </p:cBhvr>
                                      <p:to>
                                        <p:strVal val="0.5"/>
                                      </p:to>
                                    </p:set>
                                    <p:animEffect filter="image" prLst="opacity: 0.5">
                                      <p:cBhvr rctx="IE">
                                        <p:cTn id="42" dur="indefinite"/>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par>
                                <p:cTn id="48" presetID="9" presetClass="emph" presetSubtype="0" grpId="1" nodeType="withEffect">
                                  <p:stCondLst>
                                    <p:cond delay="0"/>
                                  </p:stCondLst>
                                  <p:childTnLst>
                                    <p:set>
                                      <p:cBhvr>
                                        <p:cTn id="49" dur="indefinite"/>
                                        <p:tgtEl>
                                          <p:spTgt spid="6">
                                            <p:txEl>
                                              <p:pRg st="2" end="2"/>
                                            </p:txEl>
                                          </p:spTgt>
                                        </p:tgtEl>
                                        <p:attrNameLst>
                                          <p:attrName>style.opacity</p:attrName>
                                        </p:attrNameLst>
                                      </p:cBhvr>
                                      <p:to>
                                        <p:strVal val="0.5"/>
                                      </p:to>
                                    </p:set>
                                    <p:animEffect filter="image" prLst="opacity: 0.5">
                                      <p:cBhvr rctx="IE">
                                        <p:cTn id="50" dur="indefinite"/>
                                        <p:tgtEl>
                                          <p:spTgt spid="6">
                                            <p:txEl>
                                              <p:pRg st="2" end="2"/>
                                            </p:txEl>
                                          </p:spTgt>
                                        </p:tgtEl>
                                      </p:cBhvr>
                                    </p:animEffect>
                                  </p:childTnLst>
                                </p:cTn>
                              </p:par>
                              <p:par>
                                <p:cTn id="51" presetID="9" presetClass="emph" presetSubtype="0" grpId="1" nodeType="withEffect">
                                  <p:stCondLst>
                                    <p:cond delay="0"/>
                                  </p:stCondLst>
                                  <p:childTnLst>
                                    <p:set>
                                      <p:cBhvr>
                                        <p:cTn id="52" dur="indefinite"/>
                                        <p:tgtEl>
                                          <p:spTgt spid="6">
                                            <p:txEl>
                                              <p:pRg st="6" end="6"/>
                                            </p:txEl>
                                          </p:spTgt>
                                        </p:tgtEl>
                                        <p:attrNameLst>
                                          <p:attrName>style.opacity</p:attrName>
                                        </p:attrNameLst>
                                      </p:cBhvr>
                                      <p:to>
                                        <p:strVal val="0.5"/>
                                      </p:to>
                                    </p:set>
                                    <p:animEffect filter="image" prLst="opacity: 0.5">
                                      <p:cBhvr rctx="IE">
                                        <p:cTn id="53" dur="indefinite"/>
                                        <p:tgtEl>
                                          <p:spTgt spid="6">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8" end="8"/>
                                            </p:txEl>
                                          </p:spTgt>
                                        </p:tgtEl>
                                        <p:attrNameLst>
                                          <p:attrName>style.visibility</p:attrName>
                                        </p:attrNameLst>
                                      </p:cBhvr>
                                      <p:to>
                                        <p:strVal val="visible"/>
                                      </p:to>
                                    </p:set>
                                    <p:animEffect transition="in" filter="fade">
                                      <p:cBhvr>
                                        <p:cTn id="58" dur="500"/>
                                        <p:tgtEl>
                                          <p:spTgt spid="6">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Effect transition="in" filter="fade">
                                      <p:cBhvr>
                                        <p:cTn id="63" dur="500"/>
                                        <p:tgtEl>
                                          <p:spTgt spid="6">
                                            <p:txEl>
                                              <p:pRg st="9" end="9"/>
                                            </p:txEl>
                                          </p:spTgt>
                                        </p:tgtEl>
                                      </p:cBhvr>
                                    </p:animEffect>
                                  </p:childTnLst>
                                </p:cTn>
                              </p:par>
                              <p:par>
                                <p:cTn id="64" presetID="9" presetClass="emph" presetSubtype="0" grpId="1" nodeType="withEffect">
                                  <p:stCondLst>
                                    <p:cond delay="0"/>
                                  </p:stCondLst>
                                  <p:childTnLst>
                                    <p:set>
                                      <p:cBhvr>
                                        <p:cTn id="65" dur="indefinite"/>
                                        <p:tgtEl>
                                          <p:spTgt spid="6">
                                            <p:txEl>
                                              <p:pRg st="8" end="8"/>
                                            </p:txEl>
                                          </p:spTgt>
                                        </p:tgtEl>
                                        <p:attrNameLst>
                                          <p:attrName>style.opacity</p:attrName>
                                        </p:attrNameLst>
                                      </p:cBhvr>
                                      <p:to>
                                        <p:strVal val="0.5"/>
                                      </p:to>
                                    </p:set>
                                    <p:animEffect filter="image" prLst="opacity: 0.5">
                                      <p:cBhvr rctx="IE">
                                        <p:cTn id="66" dur="indefinite"/>
                                        <p:tgtEl>
                                          <p:spTgt spid="6">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animEffect transition="in" filter="fade">
                                      <p:cBhvr>
                                        <p:cTn id="71" dur="500"/>
                                        <p:tgtEl>
                                          <p:spTgt spid="6">
                                            <p:txEl>
                                              <p:pRg st="10" end="10"/>
                                            </p:txEl>
                                          </p:spTgt>
                                        </p:tgtEl>
                                      </p:cBhvr>
                                    </p:animEffect>
                                  </p:childTnLst>
                                </p:cTn>
                              </p:par>
                              <p:par>
                                <p:cTn id="72" presetID="9" presetClass="emph" presetSubtype="0" grpId="1" nodeType="withEffect">
                                  <p:stCondLst>
                                    <p:cond delay="0"/>
                                  </p:stCondLst>
                                  <p:childTnLst>
                                    <p:set>
                                      <p:cBhvr>
                                        <p:cTn id="73" dur="indefinite"/>
                                        <p:tgtEl>
                                          <p:spTgt spid="6">
                                            <p:txEl>
                                              <p:pRg st="9" end="9"/>
                                            </p:txEl>
                                          </p:spTgt>
                                        </p:tgtEl>
                                        <p:attrNameLst>
                                          <p:attrName>style.opacity</p:attrName>
                                        </p:attrNameLst>
                                      </p:cBhvr>
                                      <p:to>
                                        <p:strVal val="0.5"/>
                                      </p:to>
                                    </p:set>
                                    <p:animEffect filter="image" prLst="opacity: 0.5">
                                      <p:cBhvr rctx="IE">
                                        <p:cTn id="74" dur="indefinite"/>
                                        <p:tgtEl>
                                          <p:spTgt spid="6">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9" presetClass="emph" presetSubtype="0" grpId="1" nodeType="withEffect">
                                  <p:stCondLst>
                                    <p:cond delay="0"/>
                                  </p:stCondLst>
                                  <p:childTnLst>
                                    <p:set>
                                      <p:cBhvr>
                                        <p:cTn id="81" dur="indefinite"/>
                                        <p:tgtEl>
                                          <p:spTgt spid="6">
                                            <p:txEl>
                                              <p:pRg st="7" end="7"/>
                                            </p:txEl>
                                          </p:spTgt>
                                        </p:tgtEl>
                                        <p:attrNameLst>
                                          <p:attrName>style.opacity</p:attrName>
                                        </p:attrNameLst>
                                      </p:cBhvr>
                                      <p:to>
                                        <p:strVal val="0.5"/>
                                      </p:to>
                                    </p:set>
                                    <p:animEffect filter="image" prLst="opacity: 0.5">
                                      <p:cBhvr rctx="IE">
                                        <p:cTn id="82" dur="indefinite"/>
                                        <p:tgtEl>
                                          <p:spTgt spid="6">
                                            <p:txEl>
                                              <p:pRg st="7" end="7"/>
                                            </p:txEl>
                                          </p:spTgt>
                                        </p:tgtEl>
                                      </p:cBhvr>
                                    </p:animEffect>
                                  </p:childTnLst>
                                </p:cTn>
                              </p:par>
                              <p:par>
                                <p:cTn id="83" presetID="9" presetClass="emph" presetSubtype="0" grpId="1" nodeType="withEffect">
                                  <p:stCondLst>
                                    <p:cond delay="0"/>
                                  </p:stCondLst>
                                  <p:childTnLst>
                                    <p:set>
                                      <p:cBhvr>
                                        <p:cTn id="84" dur="indefinite"/>
                                        <p:tgtEl>
                                          <p:spTgt spid="6">
                                            <p:txEl>
                                              <p:pRg st="10" end="10"/>
                                            </p:txEl>
                                          </p:spTgt>
                                        </p:tgtEl>
                                        <p:attrNameLst>
                                          <p:attrName>style.opacity</p:attrName>
                                        </p:attrNameLst>
                                      </p:cBhvr>
                                      <p:to>
                                        <p:strVal val="0.5"/>
                                      </p:to>
                                    </p:set>
                                    <p:animEffect filter="image" prLst="opacity: 0.5">
                                      <p:cBhvr rctx="IE">
                                        <p:cTn id="85" dur="indefinite"/>
                                        <p:tgtEl>
                                          <p:spTgt spid="6">
                                            <p:txEl>
                                              <p:pRg st="10" end="1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63"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p:cTn id="90" dur="500" fill="hold"/>
                                        <p:tgtEl>
                                          <p:spTgt spid="38"/>
                                        </p:tgtEl>
                                        <p:attrNameLst>
                                          <p:attrName>drawProgress</p:attrName>
                                        </p:attrNameLst>
                                      </p:cBhvr>
                                      <p:tavLst>
                                        <p:tav tm="0">
                                          <p:val>
                                            <p:fltVal val="0"/>
                                          </p:val>
                                        </p:tav>
                                        <p:tav tm="100000">
                                          <p:val>
                                            <p:fltVal val="1"/>
                                          </p:val>
                                        </p:tav>
                                      </p:tavLst>
                                    </p:anim>
                                  </p:childTnLst>
                                </p:cTn>
                              </p:par>
                            </p:childTnLst>
                          </p:cTn>
                        </p:par>
                        <p:par>
                          <p:cTn id="91" fill="hold">
                            <p:stCondLst>
                              <p:cond delay="500"/>
                            </p:stCondLst>
                            <p:childTnLst>
                              <p:par>
                                <p:cTn id="92" presetID="63" presetClass="entr" presetSubtype="0" fill="hold" nodeType="after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150" fill="hold"/>
                                        <p:tgtEl>
                                          <p:spTgt spid="41"/>
                                        </p:tgtEl>
                                        <p:attrNameLst>
                                          <p:attrName>drawProgress</p:attrName>
                                        </p:attrNameLst>
                                      </p:cBhvr>
                                      <p:tavLst>
                                        <p:tav tm="0">
                                          <p:val>
                                            <p:fltVal val="0"/>
                                          </p:val>
                                        </p:tav>
                                        <p:tav tm="100000">
                                          <p:val>
                                            <p:fltVal val="1"/>
                                          </p:val>
                                        </p:tav>
                                      </p:tavLst>
                                    </p:anim>
                                  </p:childTnLst>
                                </p:cTn>
                              </p:par>
                            </p:childTnLst>
                          </p:cTn>
                        </p:par>
                        <p:par>
                          <p:cTn id="95" fill="hold">
                            <p:stCondLst>
                              <p:cond delay="650"/>
                            </p:stCondLst>
                            <p:childTnLst>
                              <p:par>
                                <p:cTn id="96" presetID="63" presetClass="entr" presetSubtype="0"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p:cTn id="98" dur="150" fill="hold"/>
                                        <p:tgtEl>
                                          <p:spTgt spid="42"/>
                                        </p:tgtEl>
                                        <p:attrNameLst>
                                          <p:attrName>drawProgress</p:attrName>
                                        </p:attrNameLst>
                                      </p:cBhvr>
                                      <p:tavLst>
                                        <p:tav tm="0">
                                          <p:val>
                                            <p:fltVal val="0"/>
                                          </p:val>
                                        </p:tav>
                                        <p:tav tm="100000">
                                          <p:val>
                                            <p:fltVal val="1"/>
                                          </p:val>
                                        </p:tav>
                                      </p:tavLst>
                                    </p:anim>
                                  </p:childTnLst>
                                </p:cTn>
                              </p:par>
                            </p:childTnLst>
                          </p:cTn>
                        </p:par>
                        <p:par>
                          <p:cTn id="99" fill="hold">
                            <p:stCondLst>
                              <p:cond delay="800"/>
                            </p:stCondLst>
                            <p:childTnLst>
                              <p:par>
                                <p:cTn id="100" presetID="63" presetClass="entr" presetSubtype="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150" fill="hold"/>
                                        <p:tgtEl>
                                          <p:spTgt spid="47"/>
                                        </p:tgtEl>
                                        <p:attrNameLst>
                                          <p:attrName>drawProgress</p:attrName>
                                        </p:attrNameLst>
                                      </p:cBhvr>
                                      <p:tavLst>
                                        <p:tav tm="0">
                                          <p:val>
                                            <p:fltVal val="0"/>
                                          </p:val>
                                        </p:tav>
                                        <p:tav tm="100000">
                                          <p:val>
                                            <p:fltVal val="1"/>
                                          </p:val>
                                        </p:tav>
                                      </p:tavLst>
                                    </p:anim>
                                  </p:childTnLst>
                                </p:cTn>
                              </p:par>
                            </p:childTnLst>
                          </p:cTn>
                        </p:par>
                        <p:par>
                          <p:cTn id="103" fill="hold">
                            <p:stCondLst>
                              <p:cond delay="950"/>
                            </p:stCondLst>
                            <p:childTnLst>
                              <p:par>
                                <p:cTn id="104" presetID="63" presetClass="entr" presetSubtype="0" fill="hold" nodeType="after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150" fill="hold"/>
                                        <p:tgtEl>
                                          <p:spTgt spid="48"/>
                                        </p:tgtEl>
                                        <p:attrNameLst>
                                          <p:attrName>drawProgress</p:attrName>
                                        </p:attrNameLst>
                                      </p:cBhvr>
                                      <p:tavLst>
                                        <p:tav tm="0">
                                          <p:val>
                                            <p:fltVal val="0"/>
                                          </p:val>
                                        </p:tav>
                                        <p:tav tm="100000">
                                          <p:val>
                                            <p:fltVal val="1"/>
                                          </p:val>
                                        </p:tav>
                                      </p:tavLst>
                                    </p:anim>
                                  </p:childTnLst>
                                </p:cTn>
                              </p:par>
                            </p:childTnLst>
                          </p:cTn>
                        </p:par>
                        <p:par>
                          <p:cTn id="107" fill="hold">
                            <p:stCondLst>
                              <p:cond delay="1100"/>
                            </p:stCondLst>
                            <p:childTnLst>
                              <p:par>
                                <p:cTn id="108" presetID="63" presetClass="entr" presetSubtype="0" fill="hold" nodeType="after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p:cTn id="110" dur="150" fill="hold"/>
                                        <p:tgtEl>
                                          <p:spTgt spid="49"/>
                                        </p:tgtEl>
                                        <p:attrNameLst>
                                          <p:attrName>drawProgress</p:attrName>
                                        </p:attrNameLst>
                                      </p:cBhvr>
                                      <p:tavLst>
                                        <p:tav tm="0">
                                          <p:val>
                                            <p:fltVal val="0"/>
                                          </p:val>
                                        </p:tav>
                                        <p:tav tm="100000">
                                          <p:val>
                                            <p:fltVal val="1"/>
                                          </p:val>
                                        </p:tav>
                                      </p:tavLst>
                                    </p:anim>
                                  </p:childTnLst>
                                </p:cTn>
                              </p:par>
                            </p:childTnLst>
                          </p:cTn>
                        </p:par>
                        <p:par>
                          <p:cTn id="111" fill="hold">
                            <p:stCondLst>
                              <p:cond delay="1250"/>
                            </p:stCondLst>
                            <p:childTnLst>
                              <p:par>
                                <p:cTn id="112" presetID="63" presetClass="entr" presetSubtype="0" fill="hold"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150" fill="hold"/>
                                        <p:tgtEl>
                                          <p:spTgt spid="51"/>
                                        </p:tgtEl>
                                        <p:attrNameLst>
                                          <p:attrName>drawProgress</p:attrName>
                                        </p:attrNameLst>
                                      </p:cBhvr>
                                      <p:tavLst>
                                        <p:tav tm="0">
                                          <p:val>
                                            <p:fltVal val="0"/>
                                          </p:val>
                                        </p:tav>
                                        <p:tav tm="100000">
                                          <p:val>
                                            <p:fltVal val="1"/>
                                          </p:val>
                                        </p:tav>
                                      </p:tavLst>
                                    </p:anim>
                                  </p:childTnLst>
                                </p:cTn>
                              </p:par>
                            </p:childTnLst>
                          </p:cTn>
                        </p:par>
                        <p:par>
                          <p:cTn id="115" fill="hold">
                            <p:stCondLst>
                              <p:cond delay="1400"/>
                            </p:stCondLst>
                            <p:childTnLst>
                              <p:par>
                                <p:cTn id="116" presetID="63" presetClass="entr" presetSubtype="0" fill="hold" nodeType="after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150" fill="hold"/>
                                        <p:tgtEl>
                                          <p:spTgt spid="54"/>
                                        </p:tgtEl>
                                        <p:attrNameLst>
                                          <p:attrName>drawProgress</p:attrName>
                                        </p:attrNameLst>
                                      </p:cBhvr>
                                      <p:tavLst>
                                        <p:tav tm="0">
                                          <p:val>
                                            <p:fltVal val="0"/>
                                          </p:val>
                                        </p:tav>
                                        <p:tav tm="100000">
                                          <p:val>
                                            <p:fltVal val="1"/>
                                          </p:val>
                                        </p:tav>
                                      </p:tavLst>
                                    </p:anim>
                                  </p:childTnLst>
                                </p:cTn>
                              </p:par>
                            </p:childTnLst>
                          </p:cTn>
                        </p:par>
                        <p:par>
                          <p:cTn id="119" fill="hold">
                            <p:stCondLst>
                              <p:cond delay="1550"/>
                            </p:stCondLst>
                            <p:childTnLst>
                              <p:par>
                                <p:cTn id="120" presetID="63" presetClass="entr" presetSubtype="0" fill="hold" nodeType="after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150" fill="hold"/>
                                        <p:tgtEl>
                                          <p:spTgt spid="55"/>
                                        </p:tgtEl>
                                        <p:attrNameLst>
                                          <p:attrName>drawProgress</p:attrName>
                                        </p:attrNameLst>
                                      </p:cBhvr>
                                      <p:tavLst>
                                        <p:tav tm="0">
                                          <p:val>
                                            <p:fltVal val="0"/>
                                          </p:val>
                                        </p:tav>
                                        <p:tav tm="100000">
                                          <p:val>
                                            <p:fltVal val="1"/>
                                          </p:val>
                                        </p:tav>
                                      </p:tavLst>
                                    </p:anim>
                                  </p:childTnLst>
                                </p:cTn>
                              </p:par>
                            </p:childTnLst>
                          </p:cTn>
                        </p:par>
                        <p:par>
                          <p:cTn id="123" fill="hold">
                            <p:stCondLst>
                              <p:cond delay="1700"/>
                            </p:stCondLst>
                            <p:childTnLst>
                              <p:par>
                                <p:cTn id="124" presetID="63" presetClass="entr" presetSubtype="0" fill="hold" nodeType="afterEffect">
                                  <p:stCondLst>
                                    <p:cond delay="0"/>
                                  </p:stCondLst>
                                  <p:childTnLst>
                                    <p:set>
                                      <p:cBhvr>
                                        <p:cTn id="125" dur="1" fill="hold">
                                          <p:stCondLst>
                                            <p:cond delay="0"/>
                                          </p:stCondLst>
                                        </p:cTn>
                                        <p:tgtEl>
                                          <p:spTgt spid="62"/>
                                        </p:tgtEl>
                                        <p:attrNameLst>
                                          <p:attrName>style.visibility</p:attrName>
                                        </p:attrNameLst>
                                      </p:cBhvr>
                                      <p:to>
                                        <p:strVal val="visible"/>
                                      </p:to>
                                    </p:set>
                                    <p:anim calcmode="lin" valueType="num">
                                      <p:cBhvr>
                                        <p:cTn id="126" dur="150" fill="hold"/>
                                        <p:tgtEl>
                                          <p:spTgt spid="6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6" grpId="1"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F6B88-FC01-FED4-5993-D0ED9F24175A}"/>
              </a:ext>
            </a:extLst>
          </p:cNvPr>
          <p:cNvSpPr>
            <a:spLocks noGrp="1"/>
          </p:cNvSpPr>
          <p:nvPr>
            <p:ph idx="1"/>
          </p:nvPr>
        </p:nvSpPr>
        <p:spPr/>
        <p:txBody>
          <a:bodyPr/>
          <a:lstStyle/>
          <a:p>
            <a:r>
              <a:rPr lang="en-US" dirty="0"/>
              <a:t>Principle of</a:t>
            </a:r>
          </a:p>
        </p:txBody>
      </p:sp>
      <p:sp>
        <p:nvSpPr>
          <p:cNvPr id="2" name="Title 1">
            <a:extLst>
              <a:ext uri="{FF2B5EF4-FFF2-40B4-BE49-F238E27FC236}">
                <a16:creationId xmlns:a16="http://schemas.microsoft.com/office/drawing/2014/main" id="{6F19D8F2-86B4-D06F-529A-930889C821F0}"/>
              </a:ext>
            </a:extLst>
          </p:cNvPr>
          <p:cNvSpPr>
            <a:spLocks noGrp="1"/>
          </p:cNvSpPr>
          <p:nvPr>
            <p:ph type="title"/>
          </p:nvPr>
        </p:nvSpPr>
        <p:spPr/>
        <p:txBody>
          <a:bodyPr/>
          <a:lstStyle/>
          <a:p>
            <a:r>
              <a:rPr lang="en-US" dirty="0"/>
              <a:t>Permissions</a:t>
            </a:r>
          </a:p>
        </p:txBody>
      </p:sp>
      <p:sp>
        <p:nvSpPr>
          <p:cNvPr id="4" name="Content Placeholder 2">
            <a:extLst>
              <a:ext uri="{FF2B5EF4-FFF2-40B4-BE49-F238E27FC236}">
                <a16:creationId xmlns:a16="http://schemas.microsoft.com/office/drawing/2014/main" id="{E5C51190-7FDA-4F68-B542-697E57200533}"/>
              </a:ext>
            </a:extLst>
          </p:cNvPr>
          <p:cNvSpPr txBox="1">
            <a:spLocks/>
          </p:cNvSpPr>
          <p:nvPr/>
        </p:nvSpPr>
        <p:spPr>
          <a:xfrm>
            <a:off x="3261911" y="1825625"/>
            <a:ext cx="8250716" cy="2771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Least Privilege</a:t>
            </a:r>
          </a:p>
        </p:txBody>
      </p:sp>
    </p:spTree>
    <p:extLst>
      <p:ext uri="{BB962C8B-B14F-4D97-AF65-F5344CB8AC3E}">
        <p14:creationId xmlns:p14="http://schemas.microsoft.com/office/powerpoint/2010/main" val="218004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5C51190-7FDA-4F68-B542-697E57200533}"/>
              </a:ext>
            </a:extLst>
          </p:cNvPr>
          <p:cNvSpPr txBox="1">
            <a:spLocks/>
          </p:cNvSpPr>
          <p:nvPr/>
        </p:nvSpPr>
        <p:spPr>
          <a:xfrm>
            <a:off x="1970642" y="2791934"/>
            <a:ext cx="8250716" cy="2771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8800" dirty="0"/>
              <a:t>Least Privilege</a:t>
            </a:r>
          </a:p>
        </p:txBody>
      </p:sp>
      <p:sp>
        <p:nvSpPr>
          <p:cNvPr id="7" name="Content Placeholder 2">
            <a:extLst>
              <a:ext uri="{FF2B5EF4-FFF2-40B4-BE49-F238E27FC236}">
                <a16:creationId xmlns:a16="http://schemas.microsoft.com/office/drawing/2014/main" id="{C0410844-662C-82BA-A21C-AE01F7531F79}"/>
              </a:ext>
            </a:extLst>
          </p:cNvPr>
          <p:cNvSpPr txBox="1">
            <a:spLocks/>
          </p:cNvSpPr>
          <p:nvPr/>
        </p:nvSpPr>
        <p:spPr>
          <a:xfrm>
            <a:off x="3460215" y="2483462"/>
            <a:ext cx="1893983" cy="601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is</a:t>
            </a:r>
          </a:p>
        </p:txBody>
      </p:sp>
    </p:spTree>
    <p:extLst>
      <p:ext uri="{BB962C8B-B14F-4D97-AF65-F5344CB8AC3E}">
        <p14:creationId xmlns:p14="http://schemas.microsoft.com/office/powerpoint/2010/main" val="14765089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C80FCC5-145F-E5CE-6E30-D71F65F11DA7}"/>
              </a:ext>
            </a:extLst>
          </p:cNvPr>
          <p:cNvGrpSpPr/>
          <p:nvPr/>
        </p:nvGrpSpPr>
        <p:grpSpPr>
          <a:xfrm>
            <a:off x="4865388" y="310302"/>
            <a:ext cx="2287376" cy="3447285"/>
            <a:chOff x="4865388" y="141930"/>
            <a:chExt cx="2287376" cy="3447285"/>
          </a:xfrm>
        </p:grpSpPr>
        <p:sp>
          <p:nvSpPr>
            <p:cNvPr id="5" name="Rectangle: Rounded Corners 62">
              <a:extLst>
                <a:ext uri="{FF2B5EF4-FFF2-40B4-BE49-F238E27FC236}">
                  <a16:creationId xmlns:a16="http://schemas.microsoft.com/office/drawing/2014/main" id="{3161B549-819D-C563-241E-8697B807C93A}"/>
                </a:ext>
              </a:extLst>
            </p:cNvPr>
            <p:cNvSpPr/>
            <p:nvPr/>
          </p:nvSpPr>
          <p:spPr>
            <a:xfrm>
              <a:off x="4899572" y="971620"/>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sv-SE" sz="1400" dirty="0" err="1">
                  <a:solidFill>
                    <a:schemeClr val="tx1"/>
                  </a:solidFill>
                  <a:latin typeface="Ubuntu Condensed" panose="020B0506030602030204" pitchFamily="34" charset="0"/>
                </a:rPr>
                <a:t>Users</a:t>
              </a:r>
              <a:r>
                <a:rPr lang="sv-SE" sz="1400" dirty="0">
                  <a:solidFill>
                    <a:schemeClr val="tx1"/>
                  </a:solidFill>
                  <a:latin typeface="Ubuntu Condensed" panose="020B0506030602030204" pitchFamily="34" charset="0"/>
                </a:rPr>
                <a:t> in </a:t>
              </a:r>
              <a:r>
                <a:rPr lang="sv-SE" sz="1400" dirty="0" err="1">
                  <a:solidFill>
                    <a:schemeClr val="tx1"/>
                  </a:solidFill>
                  <a:latin typeface="Ubuntu Condensed" panose="020B0506030602030204" pitchFamily="34" charset="0"/>
                </a:rPr>
                <a:t>this</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role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can</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add</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manage</a:t>
              </a:r>
              <a:r>
                <a:rPr lang="sv-SE" sz="1400" dirty="0">
                  <a:solidFill>
                    <a:schemeClr val="tx1"/>
                  </a:solidFill>
                  <a:latin typeface="Ubuntu Condensed" panose="020B0506030602030204" pitchFamily="34" charset="0"/>
                </a:rPr>
                <a:t>, and </a:t>
              </a:r>
              <a:r>
                <a:rPr lang="sv-SE" sz="1400" dirty="0" err="1">
                  <a:solidFill>
                    <a:schemeClr val="tx1"/>
                  </a:solidFill>
                  <a:latin typeface="Ubuntu Condensed" panose="020B0506030602030204" pitchFamily="34" charset="0"/>
                </a:rPr>
                <a:t>configure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enterprise</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applications</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app</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registrations</a:t>
              </a:r>
              <a:r>
                <a:rPr lang="sv-SE" sz="1400" dirty="0">
                  <a:solidFill>
                    <a:schemeClr val="tx1"/>
                  </a:solidFill>
                  <a:latin typeface="Ubuntu Condensed" panose="020B0506030602030204" pitchFamily="34" charset="0"/>
                </a:rPr>
                <a:t> and </a:t>
              </a:r>
              <a:r>
                <a:rPr lang="sv-SE" sz="1400" dirty="0" err="1">
                  <a:solidFill>
                    <a:schemeClr val="tx1"/>
                  </a:solidFill>
                  <a:latin typeface="Ubuntu Condensed" panose="020B0506030602030204" pitchFamily="34" charset="0"/>
                </a:rPr>
                <a:t>manage</a:t>
              </a:r>
              <a:r>
                <a:rPr lang="sv-SE" sz="1400" dirty="0">
                  <a:solidFill>
                    <a:schemeClr val="tx1"/>
                  </a:solidFill>
                  <a:latin typeface="Ubuntu Condensed" panose="020B0506030602030204" pitchFamily="34" charset="0"/>
                </a:rPr>
                <a:t> on-</a:t>
              </a:r>
              <a:r>
                <a:rPr lang="sv-SE" sz="1400" dirty="0" err="1">
                  <a:solidFill>
                    <a:schemeClr val="tx1"/>
                  </a:solidFill>
                  <a:latin typeface="Ubuntu Condensed" panose="020B0506030602030204" pitchFamily="34" charset="0"/>
                </a:rPr>
                <a:t>premises</a:t>
              </a:r>
              <a:r>
                <a:rPr lang="sv-SE" sz="1400" dirty="0">
                  <a:solidFill>
                    <a:schemeClr val="tx1"/>
                  </a:solidFill>
                  <a:latin typeface="Ubuntu Condensed" panose="020B0506030602030204" pitchFamily="34" charset="0"/>
                </a:rPr>
                <a:t> like </a:t>
              </a:r>
              <a:r>
                <a:rPr lang="sv-SE" sz="1400" dirty="0" err="1">
                  <a:solidFill>
                    <a:schemeClr val="tx1"/>
                  </a:solidFill>
                  <a:latin typeface="Ubuntu Condensed" panose="020B0506030602030204" pitchFamily="34" charset="0"/>
                </a:rPr>
                <a:t>app</a:t>
              </a:r>
              <a:r>
                <a:rPr lang="sv-SE" sz="1400" dirty="0">
                  <a:solidFill>
                    <a:schemeClr val="tx1"/>
                  </a:solidFill>
                  <a:latin typeface="Ubuntu Condensed" panose="020B0506030602030204" pitchFamily="34" charset="0"/>
                </a:rPr>
                <a:t> </a:t>
              </a:r>
              <a:r>
                <a:rPr lang="sv-SE" sz="1400" dirty="0" err="1">
                  <a:solidFill>
                    <a:schemeClr val="tx1"/>
                  </a:solidFill>
                  <a:latin typeface="Ubuntu Condensed" panose="020B0506030602030204" pitchFamily="34" charset="0"/>
                </a:rPr>
                <a:t>proxy</a:t>
              </a:r>
              <a:r>
                <a:rPr lang="sv-SE" sz="1400" dirty="0">
                  <a:solidFill>
                    <a:schemeClr val="tx1"/>
                  </a:solidFill>
                  <a:latin typeface="Ubuntu Condensed" panose="020B0506030602030204" pitchFamily="34" charset="0"/>
                </a:rPr>
                <a:t>.”</a:t>
              </a:r>
              <a:endParaRPr lang="en-SE" sz="1400" dirty="0">
                <a:solidFill>
                  <a:schemeClr val="tx1"/>
                </a:solidFill>
                <a:latin typeface="Ubuntu Condensed" panose="020B0506030602030204" pitchFamily="34" charset="0"/>
              </a:endParaRPr>
            </a:p>
          </p:txBody>
        </p:sp>
        <p:sp>
          <p:nvSpPr>
            <p:cNvPr id="7" name="TextBox 6">
              <a:extLst>
                <a:ext uri="{FF2B5EF4-FFF2-40B4-BE49-F238E27FC236}">
                  <a16:creationId xmlns:a16="http://schemas.microsoft.com/office/drawing/2014/main" id="{1AFA19CB-7D9C-6DA0-97BD-BD416ED273FA}"/>
                </a:ext>
              </a:extLst>
            </p:cNvPr>
            <p:cNvSpPr txBox="1"/>
            <p:nvPr/>
          </p:nvSpPr>
          <p:spPr>
            <a:xfrm>
              <a:off x="4865388" y="141930"/>
              <a:ext cx="2287376" cy="830997"/>
            </a:xfrm>
            <a:prstGeom prst="rect">
              <a:avLst/>
            </a:prstGeom>
            <a:noFill/>
          </p:spPr>
          <p:txBody>
            <a:bodyPr wrap="square">
              <a:spAutoFit/>
            </a:bodyPr>
            <a:lstStyle/>
            <a:p>
              <a:pPr algn="ctr"/>
              <a:r>
                <a:rPr lang="en-US" sz="2400" b="1" dirty="0">
                  <a:latin typeface="Ubuntu Condensed" panose="020B0506030602030204" pitchFamily="34" charset="0"/>
                </a:rPr>
                <a:t>Application Administrator</a:t>
              </a:r>
              <a:endParaRPr lang="en-SE" sz="2400"/>
            </a:p>
          </p:txBody>
        </p:sp>
      </p:grpSp>
      <p:grpSp>
        <p:nvGrpSpPr>
          <p:cNvPr id="25" name="Group 24">
            <a:extLst>
              <a:ext uri="{FF2B5EF4-FFF2-40B4-BE49-F238E27FC236}">
                <a16:creationId xmlns:a16="http://schemas.microsoft.com/office/drawing/2014/main" id="{A5E1FDE7-B0BA-ED0C-F53B-A9E3525457C0}"/>
              </a:ext>
            </a:extLst>
          </p:cNvPr>
          <p:cNvGrpSpPr/>
          <p:nvPr/>
        </p:nvGrpSpPr>
        <p:grpSpPr>
          <a:xfrm>
            <a:off x="6474180" y="3273781"/>
            <a:ext cx="818247" cy="711012"/>
            <a:chOff x="6474180" y="3105409"/>
            <a:chExt cx="818247" cy="711012"/>
          </a:xfrm>
        </p:grpSpPr>
        <p:sp>
          <p:nvSpPr>
            <p:cNvPr id="6" name="Rectangle: Rounded Corners 63">
              <a:extLst>
                <a:ext uri="{FF2B5EF4-FFF2-40B4-BE49-F238E27FC236}">
                  <a16:creationId xmlns:a16="http://schemas.microsoft.com/office/drawing/2014/main" id="{0E942A63-FF9A-F094-E216-5364669D7C2A}"/>
                </a:ext>
              </a:extLst>
            </p:cNvPr>
            <p:cNvSpPr/>
            <p:nvPr/>
          </p:nvSpPr>
          <p:spPr>
            <a:xfrm>
              <a:off x="6474180" y="3105409"/>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8" name="Graphic 7">
              <a:extLst>
                <a:ext uri="{FF2B5EF4-FFF2-40B4-BE49-F238E27FC236}">
                  <a16:creationId xmlns:a16="http://schemas.microsoft.com/office/drawing/2014/main" id="{F23065CB-6884-D7CE-3BE1-0A3E620C6D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60308" y="3176157"/>
              <a:ext cx="658718" cy="569516"/>
            </a:xfrm>
            <a:prstGeom prst="rect">
              <a:avLst/>
            </a:prstGeom>
          </p:spPr>
        </p:pic>
      </p:grpSp>
      <p:grpSp>
        <p:nvGrpSpPr>
          <p:cNvPr id="2" name="Group 1">
            <a:extLst>
              <a:ext uri="{FF2B5EF4-FFF2-40B4-BE49-F238E27FC236}">
                <a16:creationId xmlns:a16="http://schemas.microsoft.com/office/drawing/2014/main" id="{45C96375-147B-7E9D-EBB5-0E18D86A157C}"/>
              </a:ext>
            </a:extLst>
          </p:cNvPr>
          <p:cNvGrpSpPr/>
          <p:nvPr/>
        </p:nvGrpSpPr>
        <p:grpSpPr>
          <a:xfrm>
            <a:off x="2163194" y="683167"/>
            <a:ext cx="2219009" cy="3079261"/>
            <a:chOff x="2128538" y="514795"/>
            <a:chExt cx="2219009" cy="3079261"/>
          </a:xfrm>
        </p:grpSpPr>
        <p:sp>
          <p:nvSpPr>
            <p:cNvPr id="10" name="Rectangle: Rounded Corners 48">
              <a:extLst>
                <a:ext uri="{FF2B5EF4-FFF2-40B4-BE49-F238E27FC236}">
                  <a16:creationId xmlns:a16="http://schemas.microsoft.com/office/drawing/2014/main" id="{C27679C6-86C3-6D13-7AE0-DFC2EB0F1F49}"/>
                </a:ext>
              </a:extLst>
            </p:cNvPr>
            <p:cNvSpPr/>
            <p:nvPr/>
          </p:nvSpPr>
          <p:spPr>
            <a:xfrm>
              <a:off x="2128538" y="976461"/>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en-SE" sz="1400">
                  <a:solidFill>
                    <a:schemeClr val="tx1"/>
                  </a:solidFill>
                  <a:latin typeface="Ubuntu Condensed" panose="020B0506030602030204" pitchFamily="34" charset="0"/>
                </a:rPr>
                <a:t>Grants full access to manage all resources, including the ability to assign roles in Azure RBAC.</a:t>
              </a:r>
              <a:r>
                <a:rPr lang="sv-SE" sz="1400" dirty="0">
                  <a:solidFill>
                    <a:schemeClr val="tx1"/>
                  </a:solidFill>
                  <a:latin typeface="Ubuntu Condensed" panose="020B0506030602030204" pitchFamily="34" charset="0"/>
                </a:rPr>
                <a:t>”</a:t>
              </a:r>
              <a:endParaRPr lang="en-SE" sz="1400">
                <a:solidFill>
                  <a:schemeClr val="tx1"/>
                </a:solidFill>
                <a:latin typeface="Ubuntu Condensed" panose="020B0506030602030204" pitchFamily="34" charset="0"/>
              </a:endParaRPr>
            </a:p>
          </p:txBody>
        </p:sp>
        <p:sp>
          <p:nvSpPr>
            <p:cNvPr id="12" name="TextBox 11">
              <a:extLst>
                <a:ext uri="{FF2B5EF4-FFF2-40B4-BE49-F238E27FC236}">
                  <a16:creationId xmlns:a16="http://schemas.microsoft.com/office/drawing/2014/main" id="{D70AFDD0-25D9-ACCB-0518-BE54D5C5A9D2}"/>
                </a:ext>
              </a:extLst>
            </p:cNvPr>
            <p:cNvSpPr txBox="1"/>
            <p:nvPr/>
          </p:nvSpPr>
          <p:spPr>
            <a:xfrm>
              <a:off x="2336570" y="514795"/>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grpSp>
      <p:grpSp>
        <p:nvGrpSpPr>
          <p:cNvPr id="3" name="Group 2">
            <a:extLst>
              <a:ext uri="{FF2B5EF4-FFF2-40B4-BE49-F238E27FC236}">
                <a16:creationId xmlns:a16="http://schemas.microsoft.com/office/drawing/2014/main" id="{EAF6969F-3752-5BE7-6D31-0F83621FB097}"/>
              </a:ext>
            </a:extLst>
          </p:cNvPr>
          <p:cNvGrpSpPr/>
          <p:nvPr/>
        </p:nvGrpSpPr>
        <p:grpSpPr>
          <a:xfrm>
            <a:off x="3737802" y="3278622"/>
            <a:ext cx="818247" cy="711012"/>
            <a:chOff x="3703146" y="3110250"/>
            <a:chExt cx="818247" cy="711012"/>
          </a:xfrm>
        </p:grpSpPr>
        <p:sp>
          <p:nvSpPr>
            <p:cNvPr id="11" name="Rectangle: Rounded Corners 57">
              <a:extLst>
                <a:ext uri="{FF2B5EF4-FFF2-40B4-BE49-F238E27FC236}">
                  <a16:creationId xmlns:a16="http://schemas.microsoft.com/office/drawing/2014/main" id="{2878CB47-AE94-A280-CAF6-8434C1BCD46A}"/>
                </a:ext>
              </a:extLst>
            </p:cNvPr>
            <p:cNvSpPr/>
            <p:nvPr/>
          </p:nvSpPr>
          <p:spPr>
            <a:xfrm>
              <a:off x="3703146" y="3110250"/>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3" name="Graphic 12">
              <a:extLst>
                <a:ext uri="{FF2B5EF4-FFF2-40B4-BE49-F238E27FC236}">
                  <a16:creationId xmlns:a16="http://schemas.microsoft.com/office/drawing/2014/main" id="{67332042-F173-7230-FF18-7BB6D1B03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789274" y="3136397"/>
              <a:ext cx="658718" cy="658718"/>
            </a:xfrm>
            <a:prstGeom prst="rect">
              <a:avLst/>
            </a:prstGeom>
          </p:spPr>
        </p:pic>
      </p:grpSp>
      <p:pic>
        <p:nvPicPr>
          <p:cNvPr id="14" name="Graphic 13">
            <a:extLst>
              <a:ext uri="{FF2B5EF4-FFF2-40B4-BE49-F238E27FC236}">
                <a16:creationId xmlns:a16="http://schemas.microsoft.com/office/drawing/2014/main" id="{939A81CC-8740-A5E6-8FEF-74A4B0690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861757"/>
            <a:ext cx="1350498" cy="1350498"/>
          </a:xfrm>
          <a:prstGeom prst="rect">
            <a:avLst/>
          </a:prstGeom>
        </p:spPr>
      </p:pic>
      <p:grpSp>
        <p:nvGrpSpPr>
          <p:cNvPr id="27" name="Group 26">
            <a:extLst>
              <a:ext uri="{FF2B5EF4-FFF2-40B4-BE49-F238E27FC236}">
                <a16:creationId xmlns:a16="http://schemas.microsoft.com/office/drawing/2014/main" id="{9D704416-97A7-BF31-EDB5-DC034F5ECC19}"/>
              </a:ext>
            </a:extLst>
          </p:cNvPr>
          <p:cNvGrpSpPr/>
          <p:nvPr/>
        </p:nvGrpSpPr>
        <p:grpSpPr>
          <a:xfrm>
            <a:off x="7292427" y="310302"/>
            <a:ext cx="2906056" cy="3447285"/>
            <a:chOff x="7327083" y="141930"/>
            <a:chExt cx="2906056" cy="3447285"/>
          </a:xfrm>
        </p:grpSpPr>
        <p:sp>
          <p:nvSpPr>
            <p:cNvPr id="16" name="Rectangle: Rounded Corners 67">
              <a:extLst>
                <a:ext uri="{FF2B5EF4-FFF2-40B4-BE49-F238E27FC236}">
                  <a16:creationId xmlns:a16="http://schemas.microsoft.com/office/drawing/2014/main" id="{E3CE4B2E-19E5-FD79-FE3D-005CAD30BE56}"/>
                </a:ext>
              </a:extLst>
            </p:cNvPr>
            <p:cNvSpPr/>
            <p:nvPr/>
          </p:nvSpPr>
          <p:spPr>
            <a:xfrm>
              <a:off x="7670607" y="971620"/>
              <a:ext cx="2219009" cy="2617595"/>
            </a:xfrm>
            <a:prstGeom prst="round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sv-SE" sz="1400" dirty="0">
                  <a:solidFill>
                    <a:schemeClr val="tx1"/>
                  </a:solidFill>
                  <a:latin typeface="Ubuntu Condensed" panose="020B0506030602030204" pitchFamily="34" charset="0"/>
                </a:rPr>
                <a:t>”</a:t>
              </a:r>
              <a:r>
                <a:rPr lang="en-SE" sz="1400">
                  <a:solidFill>
                    <a:schemeClr val="tx1"/>
                  </a:solidFill>
                  <a:latin typeface="Ubuntu Condensed" panose="020B0506030602030204" pitchFamily="34" charset="0"/>
                </a:rPr>
                <a:t>Members of this application group can perform all privileged operations on the Team Project Collection.</a:t>
              </a:r>
              <a:r>
                <a:rPr lang="sv-SE" sz="1400" dirty="0">
                  <a:solidFill>
                    <a:schemeClr val="tx1"/>
                  </a:solidFill>
                  <a:latin typeface="Ubuntu Condensed" panose="020B0506030602030204" pitchFamily="34" charset="0"/>
                </a:rPr>
                <a:t>”</a:t>
              </a:r>
              <a:endParaRPr lang="en-SE" sz="1400">
                <a:solidFill>
                  <a:schemeClr val="tx1"/>
                </a:solidFill>
                <a:latin typeface="Ubuntu Condensed" panose="020B0506030602030204" pitchFamily="34" charset="0"/>
              </a:endParaRPr>
            </a:p>
          </p:txBody>
        </p:sp>
        <p:sp>
          <p:nvSpPr>
            <p:cNvPr id="18" name="TextBox 17">
              <a:extLst>
                <a:ext uri="{FF2B5EF4-FFF2-40B4-BE49-F238E27FC236}">
                  <a16:creationId xmlns:a16="http://schemas.microsoft.com/office/drawing/2014/main" id="{22C97E8A-BC63-3587-520E-196007D3341F}"/>
                </a:ext>
              </a:extLst>
            </p:cNvPr>
            <p:cNvSpPr txBox="1"/>
            <p:nvPr/>
          </p:nvSpPr>
          <p:spPr>
            <a:xfrm>
              <a:off x="7327083" y="141930"/>
              <a:ext cx="2906056" cy="830997"/>
            </a:xfrm>
            <a:prstGeom prst="rect">
              <a:avLst/>
            </a:prstGeom>
            <a:noFill/>
          </p:spPr>
          <p:txBody>
            <a:bodyPr wrap="square">
              <a:spAutoFit/>
            </a:bodyPr>
            <a:lstStyle/>
            <a:p>
              <a:pPr algn="ctr"/>
              <a:r>
                <a:rPr lang="sv-SE" sz="2400" b="1" dirty="0">
                  <a:latin typeface="Ubuntu Condensed" panose="020B0506030602030204" pitchFamily="34" charset="0"/>
                </a:rPr>
                <a:t>Project Collection Administrator</a:t>
              </a:r>
              <a:endParaRPr lang="en-SE" sz="2400" dirty="0"/>
            </a:p>
          </p:txBody>
        </p:sp>
      </p:grpSp>
      <p:grpSp>
        <p:nvGrpSpPr>
          <p:cNvPr id="26" name="Group 25">
            <a:extLst>
              <a:ext uri="{FF2B5EF4-FFF2-40B4-BE49-F238E27FC236}">
                <a16:creationId xmlns:a16="http://schemas.microsoft.com/office/drawing/2014/main" id="{42C419DB-3A59-9F3D-072B-005C76FA712B}"/>
              </a:ext>
            </a:extLst>
          </p:cNvPr>
          <p:cNvGrpSpPr/>
          <p:nvPr/>
        </p:nvGrpSpPr>
        <p:grpSpPr>
          <a:xfrm>
            <a:off x="9210559" y="3273781"/>
            <a:ext cx="818247" cy="711012"/>
            <a:chOff x="9245215" y="3105409"/>
            <a:chExt cx="818247" cy="711012"/>
          </a:xfrm>
        </p:grpSpPr>
        <p:sp>
          <p:nvSpPr>
            <p:cNvPr id="17" name="Rectangle: Rounded Corners 68">
              <a:extLst>
                <a:ext uri="{FF2B5EF4-FFF2-40B4-BE49-F238E27FC236}">
                  <a16:creationId xmlns:a16="http://schemas.microsoft.com/office/drawing/2014/main" id="{A5CCFEF6-ADE1-71E9-B088-4A870C9AA104}"/>
                </a:ext>
              </a:extLst>
            </p:cNvPr>
            <p:cNvSpPr/>
            <p:nvPr/>
          </p:nvSpPr>
          <p:spPr>
            <a:xfrm>
              <a:off x="9245215" y="3105409"/>
              <a:ext cx="818247" cy="711012"/>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9" name="Graphic 18">
              <a:extLst>
                <a:ext uri="{FF2B5EF4-FFF2-40B4-BE49-F238E27FC236}">
                  <a16:creationId xmlns:a16="http://schemas.microsoft.com/office/drawing/2014/main" id="{3F3D5174-1A1C-7E5E-E220-6721D4CF69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331343" y="3131556"/>
              <a:ext cx="658718" cy="658718"/>
            </a:xfrm>
            <a:prstGeom prst="rect">
              <a:avLst/>
            </a:prstGeom>
          </p:spPr>
        </p:pic>
      </p:grpSp>
      <p:grpSp>
        <p:nvGrpSpPr>
          <p:cNvPr id="20" name="Group 19">
            <a:extLst>
              <a:ext uri="{FF2B5EF4-FFF2-40B4-BE49-F238E27FC236}">
                <a16:creationId xmlns:a16="http://schemas.microsoft.com/office/drawing/2014/main" id="{579FDFC0-F35F-71B0-37C0-6E7CE6520A58}"/>
              </a:ext>
            </a:extLst>
          </p:cNvPr>
          <p:cNvGrpSpPr/>
          <p:nvPr/>
        </p:nvGrpSpPr>
        <p:grpSpPr>
          <a:xfrm>
            <a:off x="5391349" y="4224373"/>
            <a:ext cx="1339476" cy="1676885"/>
            <a:chOff x="5391349" y="3882531"/>
            <a:chExt cx="1339476" cy="1676885"/>
          </a:xfrm>
        </p:grpSpPr>
        <p:sp>
          <p:nvSpPr>
            <p:cNvPr id="21" name="TextBox 20">
              <a:extLst>
                <a:ext uri="{FF2B5EF4-FFF2-40B4-BE49-F238E27FC236}">
                  <a16:creationId xmlns:a16="http://schemas.microsoft.com/office/drawing/2014/main" id="{BEC7CCF5-DB51-9025-F7CC-2DDBCCCD0C45}"/>
                </a:ext>
              </a:extLst>
            </p:cNvPr>
            <p:cNvSpPr txBox="1"/>
            <p:nvPr/>
          </p:nvSpPr>
          <p:spPr>
            <a:xfrm>
              <a:off x="5588558" y="4451420"/>
              <a:ext cx="1014884" cy="1107996"/>
            </a:xfrm>
            <a:prstGeom prst="rect">
              <a:avLst/>
            </a:prstGeom>
            <a:noFill/>
          </p:spPr>
          <p:txBody>
            <a:bodyPr wrap="square" rtlCol="0">
              <a:spAutoFit/>
            </a:bodyPr>
            <a:lstStyle/>
            <a:p>
              <a:pPr algn="ctr"/>
              <a:r>
                <a:rPr lang="en-US" sz="6600" dirty="0"/>
                <a:t>🤔</a:t>
              </a:r>
              <a:endParaRPr lang="en-SE" sz="6600" dirty="0"/>
            </a:p>
          </p:txBody>
        </p:sp>
        <p:pic>
          <p:nvPicPr>
            <p:cNvPr id="22" name="Graphic 21" descr="Question Mark with solid fill">
              <a:extLst>
                <a:ext uri="{FF2B5EF4-FFF2-40B4-BE49-F238E27FC236}">
                  <a16:creationId xmlns:a16="http://schemas.microsoft.com/office/drawing/2014/main" id="{D08C7BE4-EE67-1F80-8DA7-A7F2C2821C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23" name="Graphic 22" descr="Question Mark with solid fill">
              <a:extLst>
                <a:ext uri="{FF2B5EF4-FFF2-40B4-BE49-F238E27FC236}">
                  <a16:creationId xmlns:a16="http://schemas.microsoft.com/office/drawing/2014/main" id="{463864B1-C8BF-899B-56CC-67DD009983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24" name="Graphic 23" descr="Question Mark with solid fill">
              <a:extLst>
                <a:ext uri="{FF2B5EF4-FFF2-40B4-BE49-F238E27FC236}">
                  <a16:creationId xmlns:a16="http://schemas.microsoft.com/office/drawing/2014/main" id="{57FB3CE0-2CA1-DE3B-6722-F091CF77DA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8284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4AD160-8D0F-7BAF-F592-FC3CA3674AC1}"/>
              </a:ext>
            </a:extLst>
          </p:cNvPr>
          <p:cNvGrpSpPr/>
          <p:nvPr/>
        </p:nvGrpSpPr>
        <p:grpSpPr>
          <a:xfrm>
            <a:off x="850690" y="757643"/>
            <a:ext cx="4161254" cy="3569333"/>
            <a:chOff x="850690" y="757643"/>
            <a:chExt cx="4161254" cy="3569333"/>
          </a:xfrm>
        </p:grpSpPr>
        <p:sp>
          <p:nvSpPr>
            <p:cNvPr id="5" name="Rectangle: Rounded Corners 39">
              <a:extLst>
                <a:ext uri="{FF2B5EF4-FFF2-40B4-BE49-F238E27FC236}">
                  <a16:creationId xmlns:a16="http://schemas.microsoft.com/office/drawing/2014/main" id="{4B9A8031-9E25-39F9-DF92-2893DC60D61A}"/>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Graphic 5">
              <a:extLst>
                <a:ext uri="{FF2B5EF4-FFF2-40B4-BE49-F238E27FC236}">
                  <a16:creationId xmlns:a16="http://schemas.microsoft.com/office/drawing/2014/main" id="{3421E09A-915F-0417-005C-D43676898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7" name="TextBox 6">
              <a:extLst>
                <a:ext uri="{FF2B5EF4-FFF2-40B4-BE49-F238E27FC236}">
                  <a16:creationId xmlns:a16="http://schemas.microsoft.com/office/drawing/2014/main" id="{911214ED-1F73-666F-C3E6-AAEF4A780159}"/>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8" name="Group 7">
            <a:extLst>
              <a:ext uri="{FF2B5EF4-FFF2-40B4-BE49-F238E27FC236}">
                <a16:creationId xmlns:a16="http://schemas.microsoft.com/office/drawing/2014/main" id="{38E675A0-2710-FFEA-8F8D-12F82B233470}"/>
              </a:ext>
            </a:extLst>
          </p:cNvPr>
          <p:cNvGrpSpPr/>
          <p:nvPr/>
        </p:nvGrpSpPr>
        <p:grpSpPr>
          <a:xfrm>
            <a:off x="5617275" y="759995"/>
            <a:ext cx="4275116" cy="3570461"/>
            <a:chOff x="5617275" y="759995"/>
            <a:chExt cx="4275116" cy="3570461"/>
          </a:xfrm>
        </p:grpSpPr>
        <p:sp>
          <p:nvSpPr>
            <p:cNvPr id="9" name="Rectangle: Rounded Corners 38">
              <a:extLst>
                <a:ext uri="{FF2B5EF4-FFF2-40B4-BE49-F238E27FC236}">
                  <a16:creationId xmlns:a16="http://schemas.microsoft.com/office/drawing/2014/main" id="{B6EBF763-CBD4-C227-24D7-A4D73024A3C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FDBF119C-ADD0-9989-8E97-78D34E69F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11" name="TextBox 10">
              <a:extLst>
                <a:ext uri="{FF2B5EF4-FFF2-40B4-BE49-F238E27FC236}">
                  <a16:creationId xmlns:a16="http://schemas.microsoft.com/office/drawing/2014/main" id="{6AB90A90-188F-AF9C-1466-2073EB38FF2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12" name="Group 11">
            <a:extLst>
              <a:ext uri="{FF2B5EF4-FFF2-40B4-BE49-F238E27FC236}">
                <a16:creationId xmlns:a16="http://schemas.microsoft.com/office/drawing/2014/main" id="{A9EBB2AC-4F33-61A0-8491-2C41AF9EB915}"/>
              </a:ext>
            </a:extLst>
          </p:cNvPr>
          <p:cNvGrpSpPr/>
          <p:nvPr/>
        </p:nvGrpSpPr>
        <p:grpSpPr>
          <a:xfrm>
            <a:off x="6051081" y="2261589"/>
            <a:ext cx="1559859" cy="1181502"/>
            <a:chOff x="6051081" y="2239076"/>
            <a:chExt cx="1559859" cy="1181502"/>
          </a:xfrm>
        </p:grpSpPr>
        <p:pic>
          <p:nvPicPr>
            <p:cNvPr id="13" name="Picture 12" descr="A blue and white logo&#10;&#10;Description automatically generated">
              <a:extLst>
                <a:ext uri="{FF2B5EF4-FFF2-40B4-BE49-F238E27FC236}">
                  <a16:creationId xmlns:a16="http://schemas.microsoft.com/office/drawing/2014/main" id="{4E54C0B7-D57E-6CED-7401-C21571FE5CC3}"/>
                </a:ext>
              </a:extLst>
            </p:cNvPr>
            <p:cNvPicPr>
              <a:picLocks noChangeAspect="1"/>
            </p:cNvPicPr>
            <p:nvPr/>
          </p:nvPicPr>
          <p:blipFill>
            <a:blip r:embed="rId6"/>
            <a:stretch>
              <a:fillRect/>
            </a:stretch>
          </p:blipFill>
          <p:spPr>
            <a:xfrm>
              <a:off x="6508893" y="2239076"/>
              <a:ext cx="772970" cy="772970"/>
            </a:xfrm>
            <a:prstGeom prst="rect">
              <a:avLst/>
            </a:prstGeom>
          </p:spPr>
        </p:pic>
        <p:sp>
          <p:nvSpPr>
            <p:cNvPr id="14" name="TextBox 13">
              <a:extLst>
                <a:ext uri="{FF2B5EF4-FFF2-40B4-BE49-F238E27FC236}">
                  <a16:creationId xmlns:a16="http://schemas.microsoft.com/office/drawing/2014/main" id="{D2D57166-D082-E3F3-2C1B-550A8BDF67A0}"/>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15" name="Group 14">
            <a:extLst>
              <a:ext uri="{FF2B5EF4-FFF2-40B4-BE49-F238E27FC236}">
                <a16:creationId xmlns:a16="http://schemas.microsoft.com/office/drawing/2014/main" id="{29AF0C7A-68BF-76B9-CB80-B450B9B12417}"/>
              </a:ext>
            </a:extLst>
          </p:cNvPr>
          <p:cNvGrpSpPr/>
          <p:nvPr/>
        </p:nvGrpSpPr>
        <p:grpSpPr>
          <a:xfrm>
            <a:off x="7891108" y="2123159"/>
            <a:ext cx="1559859" cy="1305841"/>
            <a:chOff x="7891108" y="2123159"/>
            <a:chExt cx="1559859" cy="1305841"/>
          </a:xfrm>
        </p:grpSpPr>
        <p:pic>
          <p:nvPicPr>
            <p:cNvPr id="16" name="Picture 15" descr="A orange square with white lines and a black background">
              <a:extLst>
                <a:ext uri="{FF2B5EF4-FFF2-40B4-BE49-F238E27FC236}">
                  <a16:creationId xmlns:a16="http://schemas.microsoft.com/office/drawing/2014/main" id="{99C29E8F-5DF3-5B4C-94B1-3F3772A69334}"/>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17" name="TextBox 16">
              <a:extLst>
                <a:ext uri="{FF2B5EF4-FFF2-40B4-BE49-F238E27FC236}">
                  <a16:creationId xmlns:a16="http://schemas.microsoft.com/office/drawing/2014/main" id="{A6977B2C-623C-0D2B-4642-F14FFC9E457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18" name="Group 17">
            <a:extLst>
              <a:ext uri="{FF2B5EF4-FFF2-40B4-BE49-F238E27FC236}">
                <a16:creationId xmlns:a16="http://schemas.microsoft.com/office/drawing/2014/main" id="{24732AA4-3243-67F9-2168-2ADFCA028F6D}"/>
              </a:ext>
            </a:extLst>
          </p:cNvPr>
          <p:cNvGrpSpPr/>
          <p:nvPr/>
        </p:nvGrpSpPr>
        <p:grpSpPr>
          <a:xfrm>
            <a:off x="2603301" y="5272383"/>
            <a:ext cx="2224144" cy="1381186"/>
            <a:chOff x="2603301" y="5272383"/>
            <a:chExt cx="2224144" cy="1381186"/>
          </a:xfrm>
        </p:grpSpPr>
        <p:sp>
          <p:nvSpPr>
            <p:cNvPr id="19" name="TextBox 18">
              <a:extLst>
                <a:ext uri="{FF2B5EF4-FFF2-40B4-BE49-F238E27FC236}">
                  <a16:creationId xmlns:a16="http://schemas.microsoft.com/office/drawing/2014/main" id="{C1DBE18C-791A-F861-19F4-407E175E4E73}"/>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20" name="TextBox 19">
              <a:extLst>
                <a:ext uri="{FF2B5EF4-FFF2-40B4-BE49-F238E27FC236}">
                  <a16:creationId xmlns:a16="http://schemas.microsoft.com/office/drawing/2014/main" id="{F1F1973E-8C66-5CAB-74D3-38A8A34B39F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21" name="Group 20">
            <a:extLst>
              <a:ext uri="{FF2B5EF4-FFF2-40B4-BE49-F238E27FC236}">
                <a16:creationId xmlns:a16="http://schemas.microsoft.com/office/drawing/2014/main" id="{8EA0954E-C208-A57F-CDA8-92F89F71AEF0}"/>
              </a:ext>
            </a:extLst>
          </p:cNvPr>
          <p:cNvGrpSpPr/>
          <p:nvPr/>
        </p:nvGrpSpPr>
        <p:grpSpPr>
          <a:xfrm>
            <a:off x="9892392" y="1146481"/>
            <a:ext cx="2151284" cy="3613937"/>
            <a:chOff x="9892392" y="-184937"/>
            <a:chExt cx="2151284" cy="3613937"/>
          </a:xfrm>
        </p:grpSpPr>
        <p:cxnSp>
          <p:nvCxnSpPr>
            <p:cNvPr id="22" name="Straight Arrow Connector 53">
              <a:extLst>
                <a:ext uri="{FF2B5EF4-FFF2-40B4-BE49-F238E27FC236}">
                  <a16:creationId xmlns:a16="http://schemas.microsoft.com/office/drawing/2014/main" id="{6DE6A8D3-66BA-A1A6-E912-C5792C565128}"/>
                </a:ext>
              </a:extLst>
            </p:cNvPr>
            <p:cNvCxnSpPr>
              <a:cxnSpLocks/>
              <a:stCxn id="23" idx="1"/>
              <a:endCxn id="10" idx="3"/>
            </p:cNvCxnSpPr>
            <p:nvPr/>
          </p:nvCxnSpPr>
          <p:spPr>
            <a:xfrm rot="10800000">
              <a:off x="9892392" y="-184937"/>
              <a:ext cx="550147" cy="2810499"/>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29A6E9-27D7-FBF9-BC3D-51ACD44B2425}"/>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24" name="TextBox 23">
              <a:extLst>
                <a:ext uri="{FF2B5EF4-FFF2-40B4-BE49-F238E27FC236}">
                  <a16:creationId xmlns:a16="http://schemas.microsoft.com/office/drawing/2014/main" id="{AF2FBFE4-3DA7-299B-9173-FDB70BC5E562}"/>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189FE5B8-FB67-C5DF-0EAA-47784D1B1E74}"/>
              </a:ext>
            </a:extLst>
          </p:cNvPr>
          <p:cNvGrpSpPr/>
          <p:nvPr/>
        </p:nvGrpSpPr>
        <p:grpSpPr>
          <a:xfrm>
            <a:off x="2652899" y="1820358"/>
            <a:ext cx="2123954" cy="1215322"/>
            <a:chOff x="2653841" y="2572892"/>
            <a:chExt cx="2123954" cy="1215322"/>
          </a:xfrm>
        </p:grpSpPr>
        <p:pic>
          <p:nvPicPr>
            <p:cNvPr id="26" name="Graphic 25">
              <a:extLst>
                <a:ext uri="{FF2B5EF4-FFF2-40B4-BE49-F238E27FC236}">
                  <a16:creationId xmlns:a16="http://schemas.microsoft.com/office/drawing/2014/main" id="{AC7F9882-4FB9-7AD5-3B0C-A33C773B1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27" name="TextBox 26">
              <a:extLst>
                <a:ext uri="{FF2B5EF4-FFF2-40B4-BE49-F238E27FC236}">
                  <a16:creationId xmlns:a16="http://schemas.microsoft.com/office/drawing/2014/main" id="{35FBD8F3-7795-BFFE-0909-A7EA1B97B03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28" name="Group 27">
            <a:extLst>
              <a:ext uri="{FF2B5EF4-FFF2-40B4-BE49-F238E27FC236}">
                <a16:creationId xmlns:a16="http://schemas.microsoft.com/office/drawing/2014/main" id="{4E79AF3B-8E37-D1E4-B603-7BA1C7614F44}"/>
              </a:ext>
            </a:extLst>
          </p:cNvPr>
          <p:cNvGrpSpPr/>
          <p:nvPr/>
        </p:nvGrpSpPr>
        <p:grpSpPr>
          <a:xfrm>
            <a:off x="722364" y="2200486"/>
            <a:ext cx="2123954" cy="1219912"/>
            <a:chOff x="2653841" y="1632289"/>
            <a:chExt cx="2123954" cy="1219912"/>
          </a:xfrm>
        </p:grpSpPr>
        <p:pic>
          <p:nvPicPr>
            <p:cNvPr id="29" name="Graphic 28">
              <a:extLst>
                <a:ext uri="{FF2B5EF4-FFF2-40B4-BE49-F238E27FC236}">
                  <a16:creationId xmlns:a16="http://schemas.microsoft.com/office/drawing/2014/main" id="{26424600-3D99-9AC8-3B4D-630F98B7D1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30" name="TextBox 29">
              <a:extLst>
                <a:ext uri="{FF2B5EF4-FFF2-40B4-BE49-F238E27FC236}">
                  <a16:creationId xmlns:a16="http://schemas.microsoft.com/office/drawing/2014/main" id="{255CDE3B-A4FF-5C6D-17BF-0A6D58776ECE}"/>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36" name="Group 35">
            <a:extLst>
              <a:ext uri="{FF2B5EF4-FFF2-40B4-BE49-F238E27FC236}">
                <a16:creationId xmlns:a16="http://schemas.microsoft.com/office/drawing/2014/main" id="{FDED3322-3066-AC2B-3873-1388E5BC1D77}"/>
              </a:ext>
            </a:extLst>
          </p:cNvPr>
          <p:cNvGrpSpPr/>
          <p:nvPr/>
        </p:nvGrpSpPr>
        <p:grpSpPr>
          <a:xfrm>
            <a:off x="7882188" y="3429001"/>
            <a:ext cx="1559859" cy="2716083"/>
            <a:chOff x="7882188" y="3429001"/>
            <a:chExt cx="1559859" cy="2716083"/>
          </a:xfrm>
        </p:grpSpPr>
        <p:sp>
          <p:nvSpPr>
            <p:cNvPr id="37" name="TextBox 36">
              <a:extLst>
                <a:ext uri="{FF2B5EF4-FFF2-40B4-BE49-F238E27FC236}">
                  <a16:creationId xmlns:a16="http://schemas.microsoft.com/office/drawing/2014/main" id="{D959AFD3-DE5D-A2F8-6CEC-9BD44E60C6AE}"/>
                </a:ext>
              </a:extLst>
            </p:cNvPr>
            <p:cNvSpPr txBox="1"/>
            <p:nvPr/>
          </p:nvSpPr>
          <p:spPr>
            <a:xfrm>
              <a:off x="8131876" y="4760418"/>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38" name="TextBox 37">
              <a:extLst>
                <a:ext uri="{FF2B5EF4-FFF2-40B4-BE49-F238E27FC236}">
                  <a16:creationId xmlns:a16="http://schemas.microsoft.com/office/drawing/2014/main" id="{C5F86671-2084-D26A-0B6C-0594B155929E}"/>
                </a:ext>
              </a:extLst>
            </p:cNvPr>
            <p:cNvSpPr txBox="1"/>
            <p:nvPr/>
          </p:nvSpPr>
          <p:spPr>
            <a:xfrm>
              <a:off x="7882188" y="5744974"/>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39" name="Straight Arrow Connector 53">
              <a:extLst>
                <a:ext uri="{FF2B5EF4-FFF2-40B4-BE49-F238E27FC236}">
                  <a16:creationId xmlns:a16="http://schemas.microsoft.com/office/drawing/2014/main" id="{F3140C5D-3726-9810-C581-30EE4C49247D}"/>
                </a:ext>
              </a:extLst>
            </p:cNvPr>
            <p:cNvCxnSpPr>
              <a:cxnSpLocks/>
              <a:stCxn id="37" idx="0"/>
              <a:endCxn id="17" idx="2"/>
            </p:cNvCxnSpPr>
            <p:nvPr/>
          </p:nvCxnSpPr>
          <p:spPr>
            <a:xfrm rot="5400000" flipH="1" flipV="1">
              <a:off x="8005328" y="4094709"/>
              <a:ext cx="1331418"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53">
            <a:extLst>
              <a:ext uri="{FF2B5EF4-FFF2-40B4-BE49-F238E27FC236}">
                <a16:creationId xmlns:a16="http://schemas.microsoft.com/office/drawing/2014/main" id="{1ABB9674-D7A1-B08A-8D1F-71E48168F8E9}"/>
              </a:ext>
            </a:extLst>
          </p:cNvPr>
          <p:cNvCxnSpPr>
            <a:cxnSpLocks/>
            <a:stCxn id="19" idx="0"/>
            <a:endCxn id="26"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7AB6F03-9691-3C0A-2F28-113A635F82B2}"/>
              </a:ext>
            </a:extLst>
          </p:cNvPr>
          <p:cNvGrpSpPr/>
          <p:nvPr/>
        </p:nvGrpSpPr>
        <p:grpSpPr>
          <a:xfrm>
            <a:off x="3715373" y="2648276"/>
            <a:ext cx="2638819" cy="3220138"/>
            <a:chOff x="3715373" y="2648276"/>
            <a:chExt cx="2638819" cy="3220138"/>
          </a:xfrm>
        </p:grpSpPr>
        <p:grpSp>
          <p:nvGrpSpPr>
            <p:cNvPr id="42" name="Group 41">
              <a:extLst>
                <a:ext uri="{FF2B5EF4-FFF2-40B4-BE49-F238E27FC236}">
                  <a16:creationId xmlns:a16="http://schemas.microsoft.com/office/drawing/2014/main" id="{7689A49E-D081-A65A-4F60-E025CA793D36}"/>
                </a:ext>
              </a:extLst>
            </p:cNvPr>
            <p:cNvGrpSpPr/>
            <p:nvPr/>
          </p:nvGrpSpPr>
          <p:grpSpPr>
            <a:xfrm>
              <a:off x="4196528" y="4401653"/>
              <a:ext cx="2157664" cy="1466761"/>
              <a:chOff x="9838879" y="790190"/>
              <a:chExt cx="2157664" cy="1466761"/>
            </a:xfrm>
          </p:grpSpPr>
          <p:grpSp>
            <p:nvGrpSpPr>
              <p:cNvPr id="45" name="Group 44">
                <a:extLst>
                  <a:ext uri="{FF2B5EF4-FFF2-40B4-BE49-F238E27FC236}">
                    <a16:creationId xmlns:a16="http://schemas.microsoft.com/office/drawing/2014/main" id="{4CCDC93B-66E8-05C6-6DFA-AAA6834B63AF}"/>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2DD821C6-5A33-6346-DB69-250DE56A06B0}"/>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48" name="Graphic 47">
                  <a:extLst>
                    <a:ext uri="{FF2B5EF4-FFF2-40B4-BE49-F238E27FC236}">
                      <a16:creationId xmlns:a16="http://schemas.microsoft.com/office/drawing/2014/main" id="{DCC1BB06-3ADE-366D-41A1-567F754F77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46" name="TextBox 45">
                <a:extLst>
                  <a:ext uri="{FF2B5EF4-FFF2-40B4-BE49-F238E27FC236}">
                    <a16:creationId xmlns:a16="http://schemas.microsoft.com/office/drawing/2014/main" id="{6F548E2D-90F0-9553-CBEF-081363B7AED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43" name="Straight Arrow Connector 53">
              <a:extLst>
                <a:ext uri="{FF2B5EF4-FFF2-40B4-BE49-F238E27FC236}">
                  <a16:creationId xmlns:a16="http://schemas.microsoft.com/office/drawing/2014/main" id="{208F9EEC-9E08-60CF-3A46-EB4BD0C6726B}"/>
                </a:ext>
              </a:extLst>
            </p:cNvPr>
            <p:cNvCxnSpPr>
              <a:cxnSpLocks/>
              <a:stCxn id="19" idx="0"/>
              <a:endCxn id="48"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53">
              <a:extLst>
                <a:ext uri="{FF2B5EF4-FFF2-40B4-BE49-F238E27FC236}">
                  <a16:creationId xmlns:a16="http://schemas.microsoft.com/office/drawing/2014/main" id="{E81A363D-7459-09FF-869F-48241AF59677}"/>
                </a:ext>
              </a:extLst>
            </p:cNvPr>
            <p:cNvCxnSpPr>
              <a:cxnSpLocks/>
              <a:endCxn id="26"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9" name="Straight Arrow Connector 53">
            <a:extLst>
              <a:ext uri="{FF2B5EF4-FFF2-40B4-BE49-F238E27FC236}">
                <a16:creationId xmlns:a16="http://schemas.microsoft.com/office/drawing/2014/main" id="{B3A7ED5D-4E4D-40A0-954B-3E1F094516C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53">
            <a:extLst>
              <a:ext uri="{FF2B5EF4-FFF2-40B4-BE49-F238E27FC236}">
                <a16:creationId xmlns:a16="http://schemas.microsoft.com/office/drawing/2014/main" id="{DA2B28B0-9EF9-3FF4-C0F6-515D019CBA4C}"/>
              </a:ext>
            </a:extLst>
          </p:cNvPr>
          <p:cNvCxnSpPr>
            <a:cxnSpLocks/>
            <a:endCxn id="26"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3">
            <a:extLst>
              <a:ext uri="{FF2B5EF4-FFF2-40B4-BE49-F238E27FC236}">
                <a16:creationId xmlns:a16="http://schemas.microsoft.com/office/drawing/2014/main" id="{B8F9C01C-B1A6-EB60-FD35-3C485E948A67}"/>
              </a:ext>
            </a:extLst>
          </p:cNvPr>
          <p:cNvCxnSpPr>
            <a:cxnSpLocks/>
            <a:stCxn id="26" idx="1"/>
            <a:endCxn id="29"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6ECC73C-1A77-3697-F04D-6C85FA153953}"/>
              </a:ext>
            </a:extLst>
          </p:cNvPr>
          <p:cNvGrpSpPr/>
          <p:nvPr/>
        </p:nvGrpSpPr>
        <p:grpSpPr>
          <a:xfrm>
            <a:off x="9855837" y="1776130"/>
            <a:ext cx="2362040" cy="1131636"/>
            <a:chOff x="9855837" y="1776130"/>
            <a:chExt cx="2362040" cy="1131636"/>
          </a:xfrm>
        </p:grpSpPr>
        <mc:AlternateContent xmlns:mc="http://schemas.openxmlformats.org/markup-compatibility/2006" xmlns:p14="http://schemas.microsoft.com/office/powerpoint/2010/main">
          <mc:Choice Requires="p14">
            <p:contentPart p14:bwMode="auto" r:id="rId18">
              <p14:nvContentPartPr>
                <p14:cNvPr id="60" name="Ink 59">
                  <a:extLst>
                    <a:ext uri="{FF2B5EF4-FFF2-40B4-BE49-F238E27FC236}">
                      <a16:creationId xmlns:a16="http://schemas.microsoft.com/office/drawing/2014/main" id="{B1584A38-DCE3-9AE4-0D6C-EE3DBF99C06E}"/>
                    </a:ext>
                  </a:extLst>
                </p14:cNvPr>
                <p14:cNvContentPartPr/>
                <p14:nvPr/>
              </p14:nvContentPartPr>
              <p14:xfrm>
                <a:off x="10158046" y="2661654"/>
                <a:ext cx="27360" cy="360"/>
              </p14:xfrm>
            </p:contentPart>
          </mc:Choice>
          <mc:Fallback xmlns="">
            <p:pic>
              <p:nvPicPr>
                <p:cNvPr id="60" name="Ink 59">
                  <a:extLst>
                    <a:ext uri="{FF2B5EF4-FFF2-40B4-BE49-F238E27FC236}">
                      <a16:creationId xmlns:a16="http://schemas.microsoft.com/office/drawing/2014/main" id="{B1584A38-DCE3-9AE4-0D6C-EE3DBF99C06E}"/>
                    </a:ext>
                  </a:extLst>
                </p:cNvPr>
                <p:cNvPicPr/>
                <p:nvPr/>
              </p:nvPicPr>
              <p:blipFill>
                <a:blip r:embed="rId19"/>
                <a:stretch>
                  <a:fillRect/>
                </a:stretch>
              </p:blipFill>
              <p:spPr>
                <a:xfrm>
                  <a:off x="10140046" y="2643654"/>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a:extLst>
                    <a:ext uri="{FF2B5EF4-FFF2-40B4-BE49-F238E27FC236}">
                      <a16:creationId xmlns:a16="http://schemas.microsoft.com/office/drawing/2014/main" id="{4CCF3E94-E762-1618-2779-71FD0B720578}"/>
                    </a:ext>
                  </a:extLst>
                </p14:cNvPr>
                <p14:cNvContentPartPr/>
                <p14:nvPr/>
              </p14:nvContentPartPr>
              <p14:xfrm>
                <a:off x="10163086" y="2250534"/>
                <a:ext cx="19440" cy="2160"/>
              </p14:xfrm>
            </p:contentPart>
          </mc:Choice>
          <mc:Fallback xmlns="">
            <p:pic>
              <p:nvPicPr>
                <p:cNvPr id="62" name="Ink 61">
                  <a:extLst>
                    <a:ext uri="{FF2B5EF4-FFF2-40B4-BE49-F238E27FC236}">
                      <a16:creationId xmlns:a16="http://schemas.microsoft.com/office/drawing/2014/main" id="{4CCF3E94-E762-1618-2779-71FD0B720578}"/>
                    </a:ext>
                  </a:extLst>
                </p:cNvPr>
                <p:cNvPicPr/>
                <p:nvPr/>
              </p:nvPicPr>
              <p:blipFill>
                <a:blip r:embed="rId21"/>
                <a:stretch>
                  <a:fillRect/>
                </a:stretch>
              </p:blipFill>
              <p:spPr>
                <a:xfrm>
                  <a:off x="10145413" y="2235105"/>
                  <a:ext cx="54432" cy="32709"/>
                </a:xfrm>
                <a:prstGeom prst="rect">
                  <a:avLst/>
                </a:prstGeom>
              </p:spPr>
            </p:pic>
          </mc:Fallback>
        </mc:AlternateContent>
        <p:grpSp>
          <p:nvGrpSpPr>
            <p:cNvPr id="31" name="Group 30">
              <a:extLst>
                <a:ext uri="{FF2B5EF4-FFF2-40B4-BE49-F238E27FC236}">
                  <a16:creationId xmlns:a16="http://schemas.microsoft.com/office/drawing/2014/main" id="{94609D15-61C4-83D9-7EF4-85AA92565676}"/>
                </a:ext>
              </a:extLst>
            </p:cNvPr>
            <p:cNvGrpSpPr/>
            <p:nvPr/>
          </p:nvGrpSpPr>
          <p:grpSpPr>
            <a:xfrm>
              <a:off x="9855837" y="1776130"/>
              <a:ext cx="2362040" cy="1131636"/>
              <a:chOff x="9855837" y="444712"/>
              <a:chExt cx="2362040" cy="1131636"/>
            </a:xfrm>
          </p:grpSpPr>
          <p:grpSp>
            <p:nvGrpSpPr>
              <p:cNvPr id="32" name="Group 31">
                <a:extLst>
                  <a:ext uri="{FF2B5EF4-FFF2-40B4-BE49-F238E27FC236}">
                    <a16:creationId xmlns:a16="http://schemas.microsoft.com/office/drawing/2014/main" id="{837C8271-3E27-66B7-4214-16864B074CFF}"/>
                  </a:ext>
                </a:extLst>
              </p:cNvPr>
              <p:cNvGrpSpPr/>
              <p:nvPr/>
            </p:nvGrpSpPr>
            <p:grpSpPr>
              <a:xfrm>
                <a:off x="9855837" y="756200"/>
                <a:ext cx="1146448" cy="820148"/>
                <a:chOff x="9855837" y="790999"/>
                <a:chExt cx="1146448" cy="820148"/>
              </a:xfrm>
            </p:grpSpPr>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D5B3D7E6-5E07-2BA9-BDA5-25FCEF224B9C}"/>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35" name="Graphic 34">
                  <a:extLst>
                    <a:ext uri="{FF2B5EF4-FFF2-40B4-BE49-F238E27FC236}">
                      <a16:creationId xmlns:a16="http://schemas.microsoft.com/office/drawing/2014/main" id="{653A1F95-6038-79A0-61D0-9B22726B268A}"/>
                    </a:ext>
                  </a:extLst>
                </p:cNvPr>
                <p:cNvPicPr>
                  <a:picLocks noChangeAspect="1"/>
                </p:cNvPicPr>
                <p:nvPr/>
              </p:nvPicPr>
              <p:blipFill>
                <a:blip r:embed="rId19">
                  <a:extLst>
                    <a:ext uri="{96DAC541-7B7A-43D3-8B79-37D633B846F1}">
                      <asvg:svgBlip xmlns:asvg="http://schemas.microsoft.com/office/drawing/2016/SVG/main" r:embed="rId17"/>
                    </a:ext>
                  </a:extLst>
                </a:blip>
                <a:stretch>
                  <a:fillRect/>
                </a:stretch>
              </p:blipFill>
              <p:spPr>
                <a:xfrm>
                  <a:off x="9855837" y="790999"/>
                  <a:ext cx="820148" cy="820148"/>
                </a:xfrm>
                <a:prstGeom prst="rect">
                  <a:avLst/>
                </a:prstGeom>
              </p:spPr>
            </p:pic>
          </p:grpSp>
          <p:sp>
            <p:nvSpPr>
              <p:cNvPr id="33" name="TextBox 32">
                <a:extLst>
                  <a:ext uri="{FF2B5EF4-FFF2-40B4-BE49-F238E27FC236}">
                    <a16:creationId xmlns:a16="http://schemas.microsoft.com/office/drawing/2014/main" id="{9DEC447A-2233-9DF4-BD5A-FD7A7DAA5076}"/>
                  </a:ext>
                </a:extLst>
              </p:cNvPr>
              <p:cNvSpPr txBox="1"/>
              <p:nvPr/>
            </p:nvSpPr>
            <p:spPr>
              <a:xfrm>
                <a:off x="10060213" y="44471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spTree>
    <p:extLst>
      <p:ext uri="{BB962C8B-B14F-4D97-AF65-F5344CB8AC3E}">
        <p14:creationId xmlns:p14="http://schemas.microsoft.com/office/powerpoint/2010/main" val="26510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hidden="1">
            <a:extLst>
              <a:ext uri="{FF2B5EF4-FFF2-40B4-BE49-F238E27FC236}">
                <a16:creationId xmlns:a16="http://schemas.microsoft.com/office/drawing/2014/main" id="{06D1DAD1-83CD-C0B8-B371-5640B4AA4D8B}"/>
              </a:ext>
            </a:extLst>
          </p:cNvPr>
          <p:cNvSpPr txBox="1"/>
          <p:nvPr/>
        </p:nvSpPr>
        <p:spPr>
          <a:xfrm>
            <a:off x="1979221" y="1043731"/>
            <a:ext cx="8233558" cy="5062924"/>
          </a:xfrm>
          <a:prstGeom prst="rect">
            <a:avLst/>
          </a:prstGeom>
          <a:noFill/>
        </p:spPr>
        <p:txBody>
          <a:bodyPr wrap="square">
            <a:spAutoFit/>
          </a:bodyPr>
          <a:lstStyle/>
          <a:p>
            <a:r>
              <a:rPr lang="en-US" sz="1900" b="0" i="0" dirty="0">
                <a:solidFill>
                  <a:srgbClr val="BB0000"/>
                </a:solidFill>
                <a:effectLst/>
                <a:latin typeface="Ubuntu" panose="020B0504030602030204" pitchFamily="34" charset="0"/>
              </a:rPr>
              <a:t>eyJhbGciOiJIUzI1NiIsInR5cCI6IkpXVCJ9</a:t>
            </a:r>
            <a:r>
              <a:rPr lang="en-US" sz="1900" b="0" i="0" dirty="0">
                <a:solidFill>
                  <a:srgbClr val="333333"/>
                </a:solidFill>
                <a:effectLst/>
                <a:latin typeface="Ubuntu" panose="020B0504030602030204" pitchFamily="34" charset="0"/>
              </a:rPr>
              <a:t>.</a:t>
            </a:r>
          </a:p>
          <a:p>
            <a:r>
              <a:rPr lang="en-US" sz="1900" b="0" i="0" dirty="0">
                <a:solidFill>
                  <a:srgbClr val="0000BB"/>
                </a:solidFill>
                <a:effectLst/>
                <a:latin typeface="Ubuntu" panose="020B0504030602030204" pitchFamily="34" charset="0"/>
              </a:rPr>
              <a:t>eyJhdWQiOiJodHRwczovL2dyYXBoLm1pY3Jvc29mdC5jb20iLCJpc3MiOiJodHRwczovL3N0cy53aW5kb3dzLm5ldC88dGVuYW50LWlkPiIsImlhdCI6MTcxNzM0NDUwMCwibmJmIjoxNzE3MzQ0NTAwLCJleHAiOjE3MTc0MzEyMDAsImFtciI6WyJwd2QiLCJtZmEiXSwiYXBwX2Rpc3BsYXluYW1lIjoiTWljcm9zb2Z0IEF6dXJlIFBvd2VyU2hlbGwiLCJhcHBpZCI6IjE5NTBhMjU4LTIyN2ItNGUzMS1hOWNmLTcxNzQ5NTk0NWZjMiIsImZhbWlseV9uYW1lIjoiUGFsbSIsImdpdmVuX25hbWUiOiJFbWFudWVsIiwiaWR0eXAiOiJ1c2VyIiwiaXBhZGRyIjoiMTIuMzQ1LjY3OC45IiwibmFtZSI6IkVtYW51ZWwgUGFsbSIsIm9pZCI6IjxvYmplY3QtaWQ-Iiwic2NwIjoiQXVkaXRMb2cuUmVhZC5BbGwgRGlyZWN0b3J5LkFjY2Vzc0FzVXNlci5BbGwgZW1haWwgb3BlbmlkIHByb2ZpbGUiLCJzaWduaW5fc3RhdGUiOlsia21zaSJdLCJzdWIiOiIzLVh1NlBEd0g5bXdyY1Y0eXBtYndlVGZ0RTNVMGZXalJQNU1qVUpGWVpzIiwidGVuYW50X3JlZ2lvbl9zY29wZSI6IkVVIiwidGlkIjoiPHRlbmFudC1pZD4iLCJ1bmlxdWVfbmFtZSI6IkVtYW51ZWwgUGFsbSIsInVwbiI6ImZpcnN0Lmxhc3RAcGlwZS5ob3ciLCJ2ZXIiOiIxLjAifQ</a:t>
            </a:r>
            <a:r>
              <a:rPr lang="en-US" sz="1900" b="0" i="0" dirty="0">
                <a:solidFill>
                  <a:srgbClr val="333333"/>
                </a:solidFill>
                <a:effectLst/>
                <a:latin typeface="Ubuntu" panose="020B0504030602030204" pitchFamily="34" charset="0"/>
              </a:rPr>
              <a:t>.</a:t>
            </a:r>
          </a:p>
          <a:p>
            <a:r>
              <a:rPr lang="en-US" sz="1900" b="0" i="0" dirty="0">
                <a:solidFill>
                  <a:srgbClr val="009900"/>
                </a:solidFill>
                <a:effectLst/>
                <a:latin typeface="Ubuntu" panose="020B0504030602030204" pitchFamily="34" charset="0"/>
              </a:rPr>
              <a:t>v_3bIxZgTpq9-x3sONZYSy4nz4-KDeaVMjM_b3tf588</a:t>
            </a:r>
            <a:endParaRPr lang="en-US" sz="1900" dirty="0">
              <a:latin typeface="Ubuntu" panose="020B0504030602030204" pitchFamily="34" charset="0"/>
            </a:endParaRPr>
          </a:p>
        </p:txBody>
      </p:sp>
      <p:pic>
        <p:nvPicPr>
          <p:cNvPr id="13" name="Picture 12" hidden="1">
            <a:extLst>
              <a:ext uri="{FF2B5EF4-FFF2-40B4-BE49-F238E27FC236}">
                <a16:creationId xmlns:a16="http://schemas.microsoft.com/office/drawing/2014/main" id="{7B0E324A-E1D2-CDD4-5F7E-3D4199163870}"/>
              </a:ext>
            </a:extLst>
          </p:cNvPr>
          <p:cNvPicPr>
            <a:picLocks noChangeAspect="1"/>
          </p:cNvPicPr>
          <p:nvPr/>
        </p:nvPicPr>
        <p:blipFill>
          <a:blip r:embed="rId2"/>
          <a:stretch>
            <a:fillRect/>
          </a:stretch>
        </p:blipFill>
        <p:spPr>
          <a:xfrm>
            <a:off x="2209800" y="1146156"/>
            <a:ext cx="7772400" cy="4565688"/>
          </a:xfrm>
          <a:prstGeom prst="rect">
            <a:avLst/>
          </a:prstGeom>
        </p:spPr>
      </p:pic>
      <p:pic>
        <p:nvPicPr>
          <p:cNvPr id="18" name="Graphic 17">
            <a:extLst>
              <a:ext uri="{FF2B5EF4-FFF2-40B4-BE49-F238E27FC236}">
                <a16:creationId xmlns:a16="http://schemas.microsoft.com/office/drawing/2014/main" id="{1D676BC9-5C44-CBC2-D636-D7AC9524F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9800" y="1026263"/>
            <a:ext cx="7772400" cy="4805473"/>
          </a:xfrm>
          <a:prstGeom prst="rect">
            <a:avLst/>
          </a:prstGeom>
        </p:spPr>
      </p:pic>
    </p:spTree>
    <p:extLst>
      <p:ext uri="{BB962C8B-B14F-4D97-AF65-F5344CB8AC3E}">
        <p14:creationId xmlns:p14="http://schemas.microsoft.com/office/powerpoint/2010/main" val="30145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AE1090-55BD-4840-B08B-39812A36ECEA}"/>
              </a:ext>
            </a:extLst>
          </p:cNvPr>
          <p:cNvSpPr txBox="1"/>
          <p:nvPr/>
        </p:nvSpPr>
        <p:spPr>
          <a:xfrm>
            <a:off x="6374939" y="1704975"/>
            <a:ext cx="5389550" cy="1107996"/>
          </a:xfrm>
          <a:prstGeom prst="rect">
            <a:avLst/>
          </a:prstGeom>
          <a:noFill/>
        </p:spPr>
        <p:txBody>
          <a:bodyPr wrap="square">
            <a:spAutoFit/>
          </a:bodyPr>
          <a:lstStyle/>
          <a:p>
            <a:r>
              <a:rPr lang="en-US" sz="6600" dirty="0">
                <a:solidFill>
                  <a:srgbClr val="BB0000"/>
                </a:solidFill>
                <a:latin typeface="Ubuntu" panose="020B0504030602030204" pitchFamily="34" charset="0"/>
              </a:rPr>
              <a:t>header</a:t>
            </a:r>
            <a:endParaRPr lang="en-US" sz="6600" dirty="0">
              <a:solidFill>
                <a:srgbClr val="333333"/>
              </a:solidFill>
              <a:effectLst/>
              <a:latin typeface="Ubuntu" panose="020B0504030602030204" pitchFamily="34" charset="0"/>
            </a:endParaRPr>
          </a:p>
        </p:txBody>
      </p:sp>
      <p:sp>
        <p:nvSpPr>
          <p:cNvPr id="3" name="TextBox 2">
            <a:extLst>
              <a:ext uri="{FF2B5EF4-FFF2-40B4-BE49-F238E27FC236}">
                <a16:creationId xmlns:a16="http://schemas.microsoft.com/office/drawing/2014/main" id="{E687CA25-3707-633D-05A7-DF0CC419B74B}"/>
              </a:ext>
            </a:extLst>
          </p:cNvPr>
          <p:cNvSpPr txBox="1"/>
          <p:nvPr/>
        </p:nvSpPr>
        <p:spPr>
          <a:xfrm>
            <a:off x="6374939" y="2709753"/>
            <a:ext cx="5389550" cy="1107996"/>
          </a:xfrm>
          <a:prstGeom prst="rect">
            <a:avLst/>
          </a:prstGeom>
          <a:noFill/>
        </p:spPr>
        <p:txBody>
          <a:bodyPr wrap="square">
            <a:spAutoFit/>
          </a:bodyPr>
          <a:lstStyle/>
          <a:p>
            <a:r>
              <a:rPr lang="en-US" sz="6600" dirty="0">
                <a:solidFill>
                  <a:srgbClr val="0000BB"/>
                </a:solidFill>
                <a:effectLst/>
                <a:latin typeface="Ubuntu" panose="020B0504030602030204" pitchFamily="34" charset="0"/>
              </a:rPr>
              <a:t>payload</a:t>
            </a:r>
            <a:endParaRPr lang="en-US" sz="6600" dirty="0">
              <a:solidFill>
                <a:srgbClr val="333333"/>
              </a:solidFill>
              <a:effectLst/>
              <a:latin typeface="Ubuntu" panose="020B0504030602030204" pitchFamily="34" charset="0"/>
            </a:endParaRPr>
          </a:p>
        </p:txBody>
      </p:sp>
      <p:sp>
        <p:nvSpPr>
          <p:cNvPr id="4" name="TextBox 3">
            <a:extLst>
              <a:ext uri="{FF2B5EF4-FFF2-40B4-BE49-F238E27FC236}">
                <a16:creationId xmlns:a16="http://schemas.microsoft.com/office/drawing/2014/main" id="{8A47001D-72C2-B82B-9C74-0E7E9FB24AE1}"/>
              </a:ext>
            </a:extLst>
          </p:cNvPr>
          <p:cNvSpPr txBox="1"/>
          <p:nvPr/>
        </p:nvSpPr>
        <p:spPr>
          <a:xfrm>
            <a:off x="6374939" y="3725416"/>
            <a:ext cx="5389550" cy="1107996"/>
          </a:xfrm>
          <a:prstGeom prst="rect">
            <a:avLst/>
          </a:prstGeom>
          <a:noFill/>
        </p:spPr>
        <p:txBody>
          <a:bodyPr wrap="square">
            <a:spAutoFit/>
          </a:bodyPr>
          <a:lstStyle/>
          <a:p>
            <a:r>
              <a:rPr lang="en-US" sz="6600" dirty="0">
                <a:solidFill>
                  <a:srgbClr val="009900"/>
                </a:solidFill>
                <a:effectLst/>
                <a:latin typeface="Ubuntu" panose="020B0504030602030204" pitchFamily="34" charset="0"/>
              </a:rPr>
              <a:t>signature</a:t>
            </a:r>
            <a:endParaRPr lang="en-US" sz="6600" dirty="0">
              <a:latin typeface="Ubuntu" panose="020B0504030602030204" pitchFamily="34" charset="0"/>
            </a:endParaRPr>
          </a:p>
        </p:txBody>
      </p:sp>
      <p:sp>
        <p:nvSpPr>
          <p:cNvPr id="2" name="Title 1">
            <a:extLst>
              <a:ext uri="{FF2B5EF4-FFF2-40B4-BE49-F238E27FC236}">
                <a16:creationId xmlns:a16="http://schemas.microsoft.com/office/drawing/2014/main" id="{5AAFFA8F-79B6-E4EF-3384-1495ECD82142}"/>
              </a:ext>
            </a:extLst>
          </p:cNvPr>
          <p:cNvSpPr>
            <a:spLocks noGrp="1"/>
          </p:cNvSpPr>
          <p:nvPr>
            <p:ph type="title"/>
          </p:nvPr>
        </p:nvSpPr>
        <p:spPr>
          <a:xfrm>
            <a:off x="838199" y="365125"/>
            <a:ext cx="8567057" cy="1325563"/>
          </a:xfrm>
        </p:spPr>
        <p:txBody>
          <a:bodyPr>
            <a:normAutofit/>
          </a:bodyPr>
          <a:lstStyle/>
          <a:p>
            <a:r>
              <a:rPr lang="en-US" dirty="0"/>
              <a:t>JSON Web Token (JWT)</a:t>
            </a:r>
          </a:p>
        </p:txBody>
      </p:sp>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pic>
        <p:nvPicPr>
          <p:cNvPr id="13" name="Graphic 12">
            <a:extLst>
              <a:ext uri="{FF2B5EF4-FFF2-40B4-BE49-F238E27FC236}">
                <a16:creationId xmlns:a16="http://schemas.microsoft.com/office/drawing/2014/main" id="{3BBA5085-007C-158E-F75A-1488CD01AE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437" y="2002255"/>
            <a:ext cx="4573625" cy="2827754"/>
          </a:xfrm>
          <a:prstGeom prst="rect">
            <a:avLst/>
          </a:prstGeom>
        </p:spPr>
      </p:pic>
      <p:sp>
        <p:nvSpPr>
          <p:cNvPr id="8" name="TextBox 7">
            <a:extLst>
              <a:ext uri="{FF2B5EF4-FFF2-40B4-BE49-F238E27FC236}">
                <a16:creationId xmlns:a16="http://schemas.microsoft.com/office/drawing/2014/main" id="{FB0F353B-DBBE-00DC-38D6-EA6ECED3BA9E}"/>
              </a:ext>
            </a:extLst>
          </p:cNvPr>
          <p:cNvSpPr txBox="1"/>
          <p:nvPr/>
        </p:nvSpPr>
        <p:spPr>
          <a:xfrm>
            <a:off x="8998396" y="1704975"/>
            <a:ext cx="450404" cy="1107996"/>
          </a:xfrm>
          <a:prstGeom prst="rect">
            <a:avLst/>
          </a:prstGeom>
          <a:noFill/>
        </p:spPr>
        <p:txBody>
          <a:bodyPr wrap="square">
            <a:spAutoFit/>
          </a:bodyPr>
          <a:lstStyle/>
          <a:p>
            <a:r>
              <a:rPr lang="en-US" sz="6600" dirty="0">
                <a:solidFill>
                  <a:srgbClr val="333333"/>
                </a:solidFill>
                <a:effectLst/>
                <a:latin typeface="Ubuntu" panose="020B0504030602030204" pitchFamily="34" charset="0"/>
              </a:rPr>
              <a:t>.</a:t>
            </a:r>
          </a:p>
        </p:txBody>
      </p:sp>
      <p:sp>
        <p:nvSpPr>
          <p:cNvPr id="11" name="TextBox 10">
            <a:extLst>
              <a:ext uri="{FF2B5EF4-FFF2-40B4-BE49-F238E27FC236}">
                <a16:creationId xmlns:a16="http://schemas.microsoft.com/office/drawing/2014/main" id="{3495DFE5-E98F-66AA-9516-0AC91CFD6802}"/>
              </a:ext>
            </a:extLst>
          </p:cNvPr>
          <p:cNvSpPr txBox="1"/>
          <p:nvPr/>
        </p:nvSpPr>
        <p:spPr>
          <a:xfrm>
            <a:off x="9372599" y="2706352"/>
            <a:ext cx="450404" cy="1107996"/>
          </a:xfrm>
          <a:prstGeom prst="rect">
            <a:avLst/>
          </a:prstGeom>
          <a:noFill/>
        </p:spPr>
        <p:txBody>
          <a:bodyPr wrap="square">
            <a:spAutoFit/>
          </a:bodyPr>
          <a:lstStyle/>
          <a:p>
            <a:r>
              <a:rPr lang="en-US" sz="6600" dirty="0">
                <a:solidFill>
                  <a:srgbClr val="333333"/>
                </a:solidFill>
                <a:effectLst/>
                <a:latin typeface="Ubuntu" panose="020B0504030602030204" pitchFamily="34" charset="0"/>
              </a:rPr>
              <a:t>.</a:t>
            </a:r>
          </a:p>
        </p:txBody>
      </p:sp>
    </p:spTree>
    <p:extLst>
      <p:ext uri="{BB962C8B-B14F-4D97-AF65-F5344CB8AC3E}">
        <p14:creationId xmlns:p14="http://schemas.microsoft.com/office/powerpoint/2010/main" val="2746618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sp>
        <p:nvSpPr>
          <p:cNvPr id="12" name="TextBox 11">
            <a:extLst>
              <a:ext uri="{FF2B5EF4-FFF2-40B4-BE49-F238E27FC236}">
                <a16:creationId xmlns:a16="http://schemas.microsoft.com/office/drawing/2014/main" id="{EAC6CB8C-0FE0-AA7E-3D25-53AC597C84AB}"/>
              </a:ext>
            </a:extLst>
          </p:cNvPr>
          <p:cNvSpPr txBox="1"/>
          <p:nvPr/>
        </p:nvSpPr>
        <p:spPr>
          <a:xfrm>
            <a:off x="1519547" y="1997839"/>
            <a:ext cx="9152906" cy="2862322"/>
          </a:xfrm>
          <a:prstGeom prst="rect">
            <a:avLst/>
          </a:prstGeom>
          <a:noFill/>
        </p:spPr>
        <p:txBody>
          <a:bodyPr wrap="square">
            <a:spAutoFit/>
          </a:bodyPr>
          <a:lstStyle/>
          <a:p>
            <a:r>
              <a:rPr lang="en-US" sz="3600" b="0" dirty="0">
                <a:solidFill>
                  <a:srgbClr val="BC0000"/>
                </a:solidFill>
                <a:effectLst/>
                <a:latin typeface="Ubuntu" panose="020B0504030602030204" pitchFamily="34" charset="0"/>
              </a:rPr>
              <a:t>{</a:t>
            </a:r>
          </a:p>
          <a:p>
            <a:r>
              <a:rPr lang="en-US" sz="3600" b="0" dirty="0">
                <a:solidFill>
                  <a:srgbClr val="BC0000"/>
                </a:solidFill>
                <a:effectLst/>
                <a:latin typeface="Ubuntu" panose="020B0504030602030204" pitchFamily="34" charset="0"/>
              </a:rPr>
              <a:t>"</a:t>
            </a:r>
            <a:r>
              <a:rPr lang="en-US" sz="3600" b="0" dirty="0" err="1">
                <a:solidFill>
                  <a:srgbClr val="BC0000"/>
                </a:solidFill>
                <a:effectLst/>
                <a:latin typeface="Ubuntu" panose="020B0504030602030204" pitchFamily="34" charset="0"/>
              </a:rPr>
              <a:t>typ</a:t>
            </a:r>
            <a:r>
              <a:rPr lang="en-US" sz="3600" b="0" dirty="0">
                <a:solidFill>
                  <a:srgbClr val="BC0000"/>
                </a:solidFill>
                <a:effectLst/>
                <a:latin typeface="Ubuntu" panose="020B0504030602030204" pitchFamily="34" charset="0"/>
              </a:rPr>
              <a:t>": "JWT",</a:t>
            </a:r>
          </a:p>
          <a:p>
            <a:r>
              <a:rPr lang="en-US" sz="3600" b="0" dirty="0">
                <a:solidFill>
                  <a:srgbClr val="BC0000"/>
                </a:solidFill>
                <a:effectLst/>
                <a:latin typeface="Ubuntu" panose="020B0504030602030204" pitchFamily="34" charset="0"/>
              </a:rPr>
              <a:t>"</a:t>
            </a:r>
            <a:r>
              <a:rPr lang="en-US" sz="3600" b="0" dirty="0" err="1">
                <a:solidFill>
                  <a:srgbClr val="BC0000"/>
                </a:solidFill>
                <a:effectLst/>
                <a:latin typeface="Ubuntu" panose="020B0504030602030204" pitchFamily="34" charset="0"/>
              </a:rPr>
              <a:t>alg</a:t>
            </a:r>
            <a:r>
              <a:rPr lang="en-US" sz="3600" b="0" dirty="0">
                <a:solidFill>
                  <a:srgbClr val="BC0000"/>
                </a:solidFill>
                <a:effectLst/>
                <a:latin typeface="Ubuntu" panose="020B0504030602030204" pitchFamily="34" charset="0"/>
              </a:rPr>
              <a:t>": "RS256", </a:t>
            </a:r>
          </a:p>
          <a:p>
            <a:r>
              <a:rPr lang="en-US" sz="3600" b="0" dirty="0">
                <a:solidFill>
                  <a:srgbClr val="BC0000"/>
                </a:solidFill>
                <a:effectLst/>
                <a:latin typeface="Ubuntu" panose="020B0504030602030204" pitchFamily="34" charset="0"/>
              </a:rPr>
              <a:t>"kid": "L1KfKTI_jmXbwWc23xZxw1sUHH0"</a:t>
            </a:r>
          </a:p>
          <a:p>
            <a:r>
              <a:rPr lang="en-US" sz="3600" b="0" dirty="0">
                <a:solidFill>
                  <a:srgbClr val="BC0000"/>
                </a:solidFill>
                <a:effectLst/>
                <a:latin typeface="Ubuntu" panose="020B0504030602030204" pitchFamily="34" charset="0"/>
              </a:rPr>
              <a:t>}</a:t>
            </a:r>
          </a:p>
        </p:txBody>
      </p:sp>
      <p:sp>
        <p:nvSpPr>
          <p:cNvPr id="6" name="TextBox 5">
            <a:extLst>
              <a:ext uri="{FF2B5EF4-FFF2-40B4-BE49-F238E27FC236}">
                <a16:creationId xmlns:a16="http://schemas.microsoft.com/office/drawing/2014/main" id="{0170E9DE-C224-9EAE-7A22-BDE536187FE7}"/>
              </a:ext>
            </a:extLst>
          </p:cNvPr>
          <p:cNvSpPr txBox="1"/>
          <p:nvPr/>
        </p:nvSpPr>
        <p:spPr>
          <a:xfrm>
            <a:off x="824807" y="305693"/>
            <a:ext cx="5389550" cy="923330"/>
          </a:xfrm>
          <a:prstGeom prst="rect">
            <a:avLst/>
          </a:prstGeom>
          <a:noFill/>
        </p:spPr>
        <p:txBody>
          <a:bodyPr wrap="square">
            <a:spAutoFit/>
          </a:bodyPr>
          <a:lstStyle/>
          <a:p>
            <a:r>
              <a:rPr lang="en-US" sz="5400" dirty="0">
                <a:solidFill>
                  <a:srgbClr val="BB0000"/>
                </a:solidFill>
                <a:latin typeface="Ubuntu" panose="020B0504030602030204" pitchFamily="34" charset="0"/>
              </a:rPr>
              <a:t>header</a:t>
            </a:r>
            <a:endParaRPr lang="en-US" sz="5400" dirty="0">
              <a:solidFill>
                <a:srgbClr val="333333"/>
              </a:solidFill>
              <a:effectLst/>
              <a:latin typeface="Ubuntu" panose="020B0504030602030204" pitchFamily="34" charset="0"/>
            </a:endParaRPr>
          </a:p>
        </p:txBody>
      </p:sp>
      <p:sp>
        <p:nvSpPr>
          <p:cNvPr id="17" name="TextBox 16">
            <a:extLst>
              <a:ext uri="{FF2B5EF4-FFF2-40B4-BE49-F238E27FC236}">
                <a16:creationId xmlns:a16="http://schemas.microsoft.com/office/drawing/2014/main" id="{839D8524-09C1-D55B-7D13-86BC7ED6336F}"/>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563449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90C3B0-91C9-2C1B-6F0A-F0A9BF3809F0}"/>
              </a:ext>
            </a:extLst>
          </p:cNvPr>
          <p:cNvSpPr txBox="1"/>
          <p:nvPr/>
        </p:nvSpPr>
        <p:spPr>
          <a:xfrm>
            <a:off x="824807" y="305693"/>
            <a:ext cx="5389550" cy="923330"/>
          </a:xfrm>
          <a:prstGeom prst="rect">
            <a:avLst/>
          </a:prstGeom>
          <a:noFill/>
        </p:spPr>
        <p:txBody>
          <a:bodyPr wrap="square">
            <a:spAutoFit/>
          </a:bodyPr>
          <a:lstStyle/>
          <a:p>
            <a:r>
              <a:rPr lang="en-US" sz="5400" dirty="0">
                <a:solidFill>
                  <a:srgbClr val="0000BB"/>
                </a:solidFill>
                <a:effectLst/>
                <a:latin typeface="Ubuntu" panose="020B0504030602030204" pitchFamily="34" charset="0"/>
              </a:rPr>
              <a:t>payload</a:t>
            </a:r>
            <a:endParaRPr lang="en-US" sz="5400" dirty="0">
              <a:solidFill>
                <a:srgbClr val="333333"/>
              </a:solidFill>
              <a:effectLst/>
              <a:latin typeface="Ubuntu" panose="020B0504030602030204" pitchFamily="34" charset="0"/>
            </a:endParaRPr>
          </a:p>
        </p:txBody>
      </p:sp>
      <p:sp>
        <p:nvSpPr>
          <p:cNvPr id="10" name="Content Placeholder 2" hidden="1">
            <a:extLst>
              <a:ext uri="{FF2B5EF4-FFF2-40B4-BE49-F238E27FC236}">
                <a16:creationId xmlns:a16="http://schemas.microsoft.com/office/drawing/2014/main" id="{2988D0FA-0463-3964-E44B-F93F47D6C92F}"/>
              </a:ext>
            </a:extLst>
          </p:cNvPr>
          <p:cNvSpPr>
            <a:spLocks noGrp="1"/>
          </p:cNvSpPr>
          <p:nvPr>
            <p:ph idx="1"/>
          </p:nvPr>
        </p:nvSpPr>
        <p:spPr>
          <a:xfrm>
            <a:off x="838200" y="1825625"/>
            <a:ext cx="10515600" cy="4351338"/>
          </a:xfrm>
        </p:spPr>
        <p:txBody>
          <a:bodyPr>
            <a:normAutofit/>
          </a:bodyPr>
          <a:lstStyle/>
          <a:p>
            <a:r>
              <a:rPr lang="sv-SE" dirty="0"/>
              <a:t>JSON Web Tokens (JWT)</a:t>
            </a:r>
          </a:p>
          <a:p>
            <a:pPr lvl="1"/>
            <a:r>
              <a:rPr lang="sv-SE" dirty="0"/>
              <a:t>Base64 </a:t>
            </a:r>
            <a:r>
              <a:rPr lang="sv-SE" dirty="0" err="1"/>
              <a:t>Encoded</a:t>
            </a:r>
            <a:endParaRPr lang="sv-SE" dirty="0"/>
          </a:p>
          <a:p>
            <a:r>
              <a:rPr lang="sv-SE" dirty="0"/>
              <a:t>Access Token</a:t>
            </a:r>
          </a:p>
          <a:p>
            <a:r>
              <a:rPr lang="sv-SE" dirty="0" err="1"/>
              <a:t>Refresh</a:t>
            </a:r>
            <a:r>
              <a:rPr lang="sv-SE" dirty="0"/>
              <a:t> Token</a:t>
            </a:r>
          </a:p>
          <a:p>
            <a:r>
              <a:rPr lang="sv-SE" dirty="0"/>
              <a:t>Id Token</a:t>
            </a:r>
            <a:endParaRPr lang="en-US" dirty="0"/>
          </a:p>
        </p:txBody>
      </p:sp>
      <p:sp>
        <p:nvSpPr>
          <p:cNvPr id="4" name="TextBox 3">
            <a:extLst>
              <a:ext uri="{FF2B5EF4-FFF2-40B4-BE49-F238E27FC236}">
                <a16:creationId xmlns:a16="http://schemas.microsoft.com/office/drawing/2014/main" id="{725C813B-656E-3435-2469-B270DF95D6DE}"/>
              </a:ext>
            </a:extLst>
          </p:cNvPr>
          <p:cNvSpPr txBox="1"/>
          <p:nvPr/>
        </p:nvSpPr>
        <p:spPr>
          <a:xfrm>
            <a:off x="1459594" y="1374278"/>
            <a:ext cx="6097978" cy="4524315"/>
          </a:xfrm>
          <a:prstGeom prst="rect">
            <a:avLst/>
          </a:prstGeom>
          <a:noFill/>
        </p:spPr>
        <p:txBody>
          <a:bodyPr wrap="square">
            <a:spAutoFit/>
          </a:bodyPr>
          <a:lstStyle/>
          <a:p>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aud</a:t>
            </a:r>
            <a:r>
              <a:rPr lang="en-US" sz="1200" dirty="0">
                <a:solidFill>
                  <a:srgbClr val="0007BC"/>
                </a:solidFill>
                <a:latin typeface="Ubuntu" panose="020B0504030602030204" pitchFamily="34" charset="0"/>
              </a:rPr>
              <a:t>": "https://</a:t>
            </a:r>
            <a:r>
              <a:rPr lang="en-US" sz="1200" dirty="0" err="1">
                <a:solidFill>
                  <a:srgbClr val="0007BC"/>
                </a:solidFill>
                <a:latin typeface="Ubuntu" panose="020B0504030602030204" pitchFamily="34" charset="0"/>
              </a:rPr>
              <a:t>graph.microsoft.com</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iss</a:t>
            </a:r>
            <a:r>
              <a:rPr lang="en-US" sz="1200" dirty="0">
                <a:solidFill>
                  <a:srgbClr val="0007BC"/>
                </a:solidFill>
                <a:latin typeface="Ubuntu" panose="020B0504030602030204" pitchFamily="34" charset="0"/>
              </a:rPr>
              <a:t>": "https://</a:t>
            </a:r>
            <a:r>
              <a:rPr lang="en-US" sz="1200" dirty="0" err="1">
                <a:solidFill>
                  <a:srgbClr val="0007BC"/>
                </a:solidFill>
                <a:latin typeface="Ubuntu" panose="020B0504030602030204" pitchFamily="34" charset="0"/>
              </a:rPr>
              <a:t>sts.windows.net</a:t>
            </a:r>
            <a:r>
              <a:rPr lang="en-US" sz="1200" dirty="0">
                <a:solidFill>
                  <a:srgbClr val="0007BC"/>
                </a:solidFill>
                <a:latin typeface="Ubuntu" panose="020B0504030602030204" pitchFamily="34" charset="0"/>
              </a:rPr>
              <a:t>/&lt;tenant-id&gt;",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iat</a:t>
            </a:r>
            <a:r>
              <a:rPr lang="en-US" sz="1200" dirty="0">
                <a:solidFill>
                  <a:srgbClr val="0007BC"/>
                </a:solidFill>
                <a:latin typeface="Ubuntu" panose="020B0504030602030204" pitchFamily="34" charset="0"/>
              </a:rPr>
              <a:t>": 1717344500,</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nbf</a:t>
            </a:r>
            <a:r>
              <a:rPr lang="en-US" sz="1200" dirty="0">
                <a:solidFill>
                  <a:srgbClr val="0007BC"/>
                </a:solidFill>
                <a:latin typeface="Ubuntu" panose="020B0504030602030204" pitchFamily="34" charset="0"/>
              </a:rPr>
              <a:t>": 1717344500,</a:t>
            </a:r>
          </a:p>
          <a:p>
            <a:r>
              <a:rPr lang="en-US" sz="1200" dirty="0">
                <a:solidFill>
                  <a:srgbClr val="0007BC"/>
                </a:solidFill>
                <a:latin typeface="Ubuntu" panose="020B0504030602030204" pitchFamily="34" charset="0"/>
              </a:rPr>
              <a:t>  "exp": 1717431200,</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amr</a:t>
            </a:r>
            <a:r>
              <a:rPr lang="en-US" sz="1200" dirty="0">
                <a:solidFill>
                  <a:srgbClr val="0007BC"/>
                </a:solidFill>
                <a:latin typeface="Ubuntu" panose="020B0504030602030204" pitchFamily="34" charset="0"/>
              </a:rPr>
              <a:t>": [</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pwd</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mfa</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app_displayname</a:t>
            </a:r>
            <a:r>
              <a:rPr lang="en-US" sz="1200" dirty="0">
                <a:solidFill>
                  <a:srgbClr val="0007BC"/>
                </a:solidFill>
                <a:latin typeface="Ubuntu" panose="020B0504030602030204" pitchFamily="34" charset="0"/>
              </a:rPr>
              <a:t>": "Microsoft Azure PowerShell",</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appid</a:t>
            </a:r>
            <a:r>
              <a:rPr lang="en-US" sz="1200" dirty="0">
                <a:solidFill>
                  <a:srgbClr val="0007BC"/>
                </a:solidFill>
                <a:latin typeface="Ubuntu" panose="020B0504030602030204" pitchFamily="34" charset="0"/>
              </a:rPr>
              <a:t>": "1950a258-227b-4e31-a9cf-717495945fc2",</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family_name</a:t>
            </a:r>
            <a:r>
              <a:rPr lang="en-US" sz="1200" dirty="0">
                <a:solidFill>
                  <a:srgbClr val="0007BC"/>
                </a:solidFill>
                <a:latin typeface="Ubuntu" panose="020B0504030602030204" pitchFamily="34" charset="0"/>
              </a:rPr>
              <a:t>":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given_name</a:t>
            </a:r>
            <a:r>
              <a:rPr lang="en-US" sz="1200" dirty="0">
                <a:solidFill>
                  <a:srgbClr val="0007BC"/>
                </a:solidFill>
                <a:latin typeface="Ubuntu" panose="020B0504030602030204" pitchFamily="34" charset="0"/>
              </a:rPr>
              <a:t>": "Emanuel",</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idtyp</a:t>
            </a:r>
            <a:r>
              <a:rPr lang="en-US" sz="1200" dirty="0">
                <a:solidFill>
                  <a:srgbClr val="0007BC"/>
                </a:solidFill>
                <a:latin typeface="Ubuntu" panose="020B0504030602030204" pitchFamily="34" charset="0"/>
              </a:rPr>
              <a:t>": "user",</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ipaddr</a:t>
            </a:r>
            <a:r>
              <a:rPr lang="en-US" sz="1200" dirty="0">
                <a:solidFill>
                  <a:srgbClr val="0007BC"/>
                </a:solidFill>
                <a:latin typeface="Ubuntu" panose="020B0504030602030204" pitchFamily="34" charset="0"/>
              </a:rPr>
              <a:t>": "12.345.678.9",</a:t>
            </a:r>
          </a:p>
          <a:p>
            <a:r>
              <a:rPr lang="en-US" sz="1200" dirty="0">
                <a:solidFill>
                  <a:srgbClr val="0007BC"/>
                </a:solidFill>
                <a:latin typeface="Ubuntu" panose="020B0504030602030204" pitchFamily="34" charset="0"/>
              </a:rPr>
              <a:t>  "name": "Emanuel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oid</a:t>
            </a:r>
            <a:r>
              <a:rPr lang="en-US" sz="1200" dirty="0">
                <a:solidFill>
                  <a:srgbClr val="0007BC"/>
                </a:solidFill>
                <a:latin typeface="Ubuntu" panose="020B0504030602030204" pitchFamily="34" charset="0"/>
              </a:rPr>
              <a:t>": "&lt;object-id&gt;",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scp</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AuditLog.Read.All</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Directory.AccessAsUser.All</a:t>
            </a:r>
            <a:r>
              <a:rPr lang="en-US" sz="1200" dirty="0">
                <a:solidFill>
                  <a:srgbClr val="0007BC"/>
                </a:solidFill>
                <a:latin typeface="Ubuntu" panose="020B0504030602030204" pitchFamily="34" charset="0"/>
              </a:rPr>
              <a:t> email </a:t>
            </a:r>
            <a:r>
              <a:rPr lang="en-US" sz="1200" dirty="0" err="1">
                <a:solidFill>
                  <a:srgbClr val="0007BC"/>
                </a:solidFill>
                <a:latin typeface="Ubuntu" panose="020B0504030602030204" pitchFamily="34" charset="0"/>
              </a:rPr>
              <a:t>openid</a:t>
            </a:r>
            <a:r>
              <a:rPr lang="en-US" sz="1200" dirty="0">
                <a:solidFill>
                  <a:srgbClr val="0007BC"/>
                </a:solidFill>
                <a:latin typeface="Ubuntu" panose="020B0504030602030204" pitchFamily="34" charset="0"/>
              </a:rPr>
              <a:t> profile",</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tid</a:t>
            </a:r>
            <a:r>
              <a:rPr lang="en-US" sz="1200" dirty="0">
                <a:solidFill>
                  <a:srgbClr val="0007BC"/>
                </a:solidFill>
                <a:latin typeface="Ubuntu" panose="020B0504030602030204" pitchFamily="34" charset="0"/>
              </a:rPr>
              <a:t>": "&lt;tenant-id&gt;",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unique_name</a:t>
            </a:r>
            <a:r>
              <a:rPr lang="en-US" sz="1200" dirty="0">
                <a:solidFill>
                  <a:srgbClr val="0007BC"/>
                </a:solidFill>
                <a:latin typeface="Ubuntu" panose="020B0504030602030204" pitchFamily="34" charset="0"/>
              </a:rPr>
              <a:t>": "Emanuel Palm",</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upn</a:t>
            </a:r>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first.last@pipe.how</a:t>
            </a:r>
            <a:r>
              <a:rPr lang="en-US" sz="1200" dirty="0">
                <a:solidFill>
                  <a:srgbClr val="0007BC"/>
                </a:solidFill>
                <a:latin typeface="Ubuntu" panose="020B0504030602030204" pitchFamily="34" charset="0"/>
              </a:rPr>
              <a:t>",</a:t>
            </a:r>
          </a:p>
          <a:p>
            <a:r>
              <a:rPr lang="en-US" sz="1200" dirty="0">
                <a:solidFill>
                  <a:srgbClr val="0007BC"/>
                </a:solidFill>
                <a:latin typeface="Ubuntu" panose="020B0504030602030204" pitchFamily="34" charset="0"/>
              </a:rPr>
              <a:t>  "</a:t>
            </a:r>
            <a:r>
              <a:rPr lang="en-US" sz="1200" dirty="0" err="1">
                <a:solidFill>
                  <a:srgbClr val="0007BC"/>
                </a:solidFill>
                <a:latin typeface="Ubuntu" panose="020B0504030602030204" pitchFamily="34" charset="0"/>
              </a:rPr>
              <a:t>ver</a:t>
            </a:r>
            <a:r>
              <a:rPr lang="en-US" sz="1200" dirty="0">
                <a:solidFill>
                  <a:srgbClr val="0007BC"/>
                </a:solidFill>
                <a:latin typeface="Ubuntu" panose="020B0504030602030204" pitchFamily="34" charset="0"/>
              </a:rPr>
              <a:t>": "1.0"</a:t>
            </a:r>
          </a:p>
          <a:p>
            <a:r>
              <a:rPr lang="en-US" sz="1200" dirty="0">
                <a:solidFill>
                  <a:srgbClr val="0007BC"/>
                </a:solidFill>
                <a:latin typeface="Ubuntu" panose="020B0504030602030204" pitchFamily="34" charset="0"/>
              </a:rPr>
              <a:t>}</a:t>
            </a:r>
          </a:p>
        </p:txBody>
      </p:sp>
      <p:sp>
        <p:nvSpPr>
          <p:cNvPr id="3" name="TextBox 2">
            <a:extLst>
              <a:ext uri="{FF2B5EF4-FFF2-40B4-BE49-F238E27FC236}">
                <a16:creationId xmlns:a16="http://schemas.microsoft.com/office/drawing/2014/main" id="{90CDB293-7FB2-E682-E6E5-95871240F422}"/>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BA1BB945-22C8-0A2F-A283-8565AF5DBF70}"/>
                  </a:ext>
                </a:extLst>
              </p14:cNvPr>
              <p14:cNvContentPartPr/>
              <p14:nvPr/>
            </p14:nvContentPartPr>
            <p14:xfrm>
              <a:off x="4467531" y="1358280"/>
              <a:ext cx="2982960" cy="462240"/>
            </p14:xfrm>
          </p:contentPart>
        </mc:Choice>
        <mc:Fallback xmlns="">
          <p:pic>
            <p:nvPicPr>
              <p:cNvPr id="18" name="Ink 17">
                <a:extLst>
                  <a:ext uri="{FF2B5EF4-FFF2-40B4-BE49-F238E27FC236}">
                    <a16:creationId xmlns:a16="http://schemas.microsoft.com/office/drawing/2014/main" id="{BA1BB945-22C8-0A2F-A283-8565AF5DBF70}"/>
                  </a:ext>
                </a:extLst>
              </p:cNvPr>
              <p:cNvPicPr/>
              <p:nvPr/>
            </p:nvPicPr>
            <p:blipFill>
              <a:blip r:embed="rId3"/>
              <a:stretch>
                <a:fillRect/>
              </a:stretch>
            </p:blipFill>
            <p:spPr>
              <a:xfrm>
                <a:off x="4449531" y="1340280"/>
                <a:ext cx="301860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3F3F5E2D-9A2A-0266-146C-7BB7999CB2FF}"/>
                  </a:ext>
                </a:extLst>
              </p14:cNvPr>
              <p14:cNvContentPartPr/>
              <p14:nvPr/>
            </p14:nvContentPartPr>
            <p14:xfrm>
              <a:off x="4447731" y="1316880"/>
              <a:ext cx="601200" cy="345960"/>
            </p14:xfrm>
          </p:contentPart>
        </mc:Choice>
        <mc:Fallback xmlns="">
          <p:pic>
            <p:nvPicPr>
              <p:cNvPr id="37" name="Ink 36">
                <a:extLst>
                  <a:ext uri="{FF2B5EF4-FFF2-40B4-BE49-F238E27FC236}">
                    <a16:creationId xmlns:a16="http://schemas.microsoft.com/office/drawing/2014/main" id="{3F3F5E2D-9A2A-0266-146C-7BB7999CB2FF}"/>
                  </a:ext>
                </a:extLst>
              </p:cNvPr>
              <p:cNvPicPr/>
              <p:nvPr/>
            </p:nvPicPr>
            <p:blipFill>
              <a:blip r:embed="rId5"/>
              <a:stretch>
                <a:fillRect/>
              </a:stretch>
            </p:blipFill>
            <p:spPr>
              <a:xfrm>
                <a:off x="4430091" y="1298880"/>
                <a:ext cx="636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5BD945BB-30A0-F9C1-9FBF-C2414C31937C}"/>
                  </a:ext>
                </a:extLst>
              </p14:cNvPr>
              <p14:cNvContentPartPr/>
              <p14:nvPr/>
            </p14:nvContentPartPr>
            <p14:xfrm>
              <a:off x="7650651" y="1899000"/>
              <a:ext cx="360" cy="360"/>
            </p14:xfrm>
          </p:contentPart>
        </mc:Choice>
        <mc:Fallback xmlns="">
          <p:pic>
            <p:nvPicPr>
              <p:cNvPr id="48" name="Ink 47">
                <a:extLst>
                  <a:ext uri="{FF2B5EF4-FFF2-40B4-BE49-F238E27FC236}">
                    <a16:creationId xmlns:a16="http://schemas.microsoft.com/office/drawing/2014/main" id="{5BD945BB-30A0-F9C1-9FBF-C2414C31937C}"/>
                  </a:ext>
                </a:extLst>
              </p:cNvPr>
              <p:cNvPicPr/>
              <p:nvPr/>
            </p:nvPicPr>
            <p:blipFill>
              <a:blip r:embed="rId7"/>
              <a:stretch>
                <a:fillRect/>
              </a:stretch>
            </p:blipFill>
            <p:spPr>
              <a:xfrm>
                <a:off x="7633011" y="1881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F7EB6C1C-34C6-68A6-2963-56B20031A3F9}"/>
                  </a:ext>
                </a:extLst>
              </p14:cNvPr>
              <p14:cNvContentPartPr/>
              <p14:nvPr/>
            </p14:nvContentPartPr>
            <p14:xfrm>
              <a:off x="7478571" y="1892160"/>
              <a:ext cx="192600" cy="162720"/>
            </p14:xfrm>
          </p:contentPart>
        </mc:Choice>
        <mc:Fallback xmlns="">
          <p:pic>
            <p:nvPicPr>
              <p:cNvPr id="49" name="Ink 48">
                <a:extLst>
                  <a:ext uri="{FF2B5EF4-FFF2-40B4-BE49-F238E27FC236}">
                    <a16:creationId xmlns:a16="http://schemas.microsoft.com/office/drawing/2014/main" id="{F7EB6C1C-34C6-68A6-2963-56B20031A3F9}"/>
                  </a:ext>
                </a:extLst>
              </p:cNvPr>
              <p:cNvPicPr/>
              <p:nvPr/>
            </p:nvPicPr>
            <p:blipFill>
              <a:blip r:embed="rId9"/>
              <a:stretch>
                <a:fillRect/>
              </a:stretch>
            </p:blipFill>
            <p:spPr>
              <a:xfrm>
                <a:off x="7460571" y="1874520"/>
                <a:ext cx="228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A4B13FC9-8FD4-EA9E-8809-BF0505802916}"/>
                  </a:ext>
                </a:extLst>
              </p14:cNvPr>
              <p14:cNvContentPartPr/>
              <p14:nvPr/>
            </p14:nvContentPartPr>
            <p14:xfrm>
              <a:off x="7804011" y="1914840"/>
              <a:ext cx="360" cy="153360"/>
            </p14:xfrm>
          </p:contentPart>
        </mc:Choice>
        <mc:Fallback xmlns="">
          <p:pic>
            <p:nvPicPr>
              <p:cNvPr id="50" name="Ink 49">
                <a:extLst>
                  <a:ext uri="{FF2B5EF4-FFF2-40B4-BE49-F238E27FC236}">
                    <a16:creationId xmlns:a16="http://schemas.microsoft.com/office/drawing/2014/main" id="{A4B13FC9-8FD4-EA9E-8809-BF0505802916}"/>
                  </a:ext>
                </a:extLst>
              </p:cNvPr>
              <p:cNvPicPr/>
              <p:nvPr/>
            </p:nvPicPr>
            <p:blipFill>
              <a:blip r:embed="rId11"/>
              <a:stretch>
                <a:fillRect/>
              </a:stretch>
            </p:blipFill>
            <p:spPr>
              <a:xfrm>
                <a:off x="7786371" y="1897200"/>
                <a:ext cx="36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D5EA54D7-FD3A-BAB0-FDEF-FFBCE1A1786E}"/>
                  </a:ext>
                </a:extLst>
              </p14:cNvPr>
              <p14:cNvContentPartPr/>
              <p14:nvPr/>
            </p14:nvContentPartPr>
            <p14:xfrm>
              <a:off x="7911651" y="1987200"/>
              <a:ext cx="182880" cy="109080"/>
            </p14:xfrm>
          </p:contentPart>
        </mc:Choice>
        <mc:Fallback xmlns="">
          <p:pic>
            <p:nvPicPr>
              <p:cNvPr id="51" name="Ink 50">
                <a:extLst>
                  <a:ext uri="{FF2B5EF4-FFF2-40B4-BE49-F238E27FC236}">
                    <a16:creationId xmlns:a16="http://schemas.microsoft.com/office/drawing/2014/main" id="{D5EA54D7-FD3A-BAB0-FDEF-FFBCE1A1786E}"/>
                  </a:ext>
                </a:extLst>
              </p:cNvPr>
              <p:cNvPicPr/>
              <p:nvPr/>
            </p:nvPicPr>
            <p:blipFill>
              <a:blip r:embed="rId13"/>
              <a:stretch>
                <a:fillRect/>
              </a:stretch>
            </p:blipFill>
            <p:spPr>
              <a:xfrm>
                <a:off x="7893651" y="1969200"/>
                <a:ext cx="218520" cy="144720"/>
              </a:xfrm>
              <a:prstGeom prst="rect">
                <a:avLst/>
              </a:prstGeom>
            </p:spPr>
          </p:pic>
        </mc:Fallback>
      </mc:AlternateContent>
      <p:grpSp>
        <p:nvGrpSpPr>
          <p:cNvPr id="78" name="Group 77">
            <a:extLst>
              <a:ext uri="{FF2B5EF4-FFF2-40B4-BE49-F238E27FC236}">
                <a16:creationId xmlns:a16="http://schemas.microsoft.com/office/drawing/2014/main" id="{846C9C3A-C07A-145B-7BDE-017C6B4C93CD}"/>
              </a:ext>
            </a:extLst>
          </p:cNvPr>
          <p:cNvGrpSpPr/>
          <p:nvPr/>
        </p:nvGrpSpPr>
        <p:grpSpPr>
          <a:xfrm>
            <a:off x="8211531" y="1905480"/>
            <a:ext cx="10440" cy="198720"/>
            <a:chOff x="8211531" y="1905480"/>
            <a:chExt cx="10440" cy="198720"/>
          </a:xfrm>
        </p:grpSpPr>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2F86DA06-A886-898B-86AF-C95E1B174261}"/>
                    </a:ext>
                  </a:extLst>
                </p14:cNvPr>
                <p14:cNvContentPartPr/>
                <p14:nvPr/>
              </p14:nvContentPartPr>
              <p14:xfrm>
                <a:off x="8211531" y="2020320"/>
                <a:ext cx="10440" cy="83880"/>
              </p14:xfrm>
            </p:contentPart>
          </mc:Choice>
          <mc:Fallback xmlns="">
            <p:pic>
              <p:nvPicPr>
                <p:cNvPr id="53" name="Ink 52">
                  <a:extLst>
                    <a:ext uri="{FF2B5EF4-FFF2-40B4-BE49-F238E27FC236}">
                      <a16:creationId xmlns:a16="http://schemas.microsoft.com/office/drawing/2014/main" id="{2F86DA06-A886-898B-86AF-C95E1B174261}"/>
                    </a:ext>
                  </a:extLst>
                </p:cNvPr>
                <p:cNvPicPr/>
                <p:nvPr/>
              </p:nvPicPr>
              <p:blipFill>
                <a:blip r:embed="rId15"/>
                <a:stretch>
                  <a:fillRect/>
                </a:stretch>
              </p:blipFill>
              <p:spPr>
                <a:xfrm>
                  <a:off x="8193531" y="2002680"/>
                  <a:ext cx="46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7">
                  <a:extLst>
                    <a:ext uri="{FF2B5EF4-FFF2-40B4-BE49-F238E27FC236}">
                      <a16:creationId xmlns:a16="http://schemas.microsoft.com/office/drawing/2014/main" id="{338DFAD8-8D28-AF00-6138-7D95C3650564}"/>
                    </a:ext>
                  </a:extLst>
                </p14:cNvPr>
                <p14:cNvContentPartPr/>
                <p14:nvPr/>
              </p14:nvContentPartPr>
              <p14:xfrm>
                <a:off x="8212971" y="1905480"/>
                <a:ext cx="7200" cy="7200"/>
              </p14:xfrm>
            </p:contentPart>
          </mc:Choice>
          <mc:Fallback xmlns="">
            <p:pic>
              <p:nvPicPr>
                <p:cNvPr id="58" name="Ink 57">
                  <a:extLst>
                    <a:ext uri="{FF2B5EF4-FFF2-40B4-BE49-F238E27FC236}">
                      <a16:creationId xmlns:a16="http://schemas.microsoft.com/office/drawing/2014/main" id="{338DFAD8-8D28-AF00-6138-7D95C3650564}"/>
                    </a:ext>
                  </a:extLst>
                </p:cNvPr>
                <p:cNvPicPr/>
                <p:nvPr/>
              </p:nvPicPr>
              <p:blipFill>
                <a:blip r:embed="rId17"/>
                <a:stretch>
                  <a:fillRect/>
                </a:stretch>
              </p:blipFill>
              <p:spPr>
                <a:xfrm>
                  <a:off x="8194971" y="1887840"/>
                  <a:ext cx="4284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BE2BEA5E-40DF-1741-3E36-9DD27DF534A3}"/>
                  </a:ext>
                </a:extLst>
              </p14:cNvPr>
              <p14:cNvContentPartPr/>
              <p14:nvPr/>
            </p14:nvContentPartPr>
            <p14:xfrm>
              <a:off x="8336451" y="2000880"/>
              <a:ext cx="207360" cy="105480"/>
            </p14:xfrm>
          </p:contentPart>
        </mc:Choice>
        <mc:Fallback xmlns="">
          <p:pic>
            <p:nvPicPr>
              <p:cNvPr id="67" name="Ink 66">
                <a:extLst>
                  <a:ext uri="{FF2B5EF4-FFF2-40B4-BE49-F238E27FC236}">
                    <a16:creationId xmlns:a16="http://schemas.microsoft.com/office/drawing/2014/main" id="{BE2BEA5E-40DF-1741-3E36-9DD27DF534A3}"/>
                  </a:ext>
                </a:extLst>
              </p:cNvPr>
              <p:cNvPicPr/>
              <p:nvPr/>
            </p:nvPicPr>
            <p:blipFill>
              <a:blip r:embed="rId19"/>
              <a:stretch>
                <a:fillRect/>
              </a:stretch>
            </p:blipFill>
            <p:spPr>
              <a:xfrm>
                <a:off x="8318811" y="1982880"/>
                <a:ext cx="243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6">
                <a:extLst>
                  <a:ext uri="{FF2B5EF4-FFF2-40B4-BE49-F238E27FC236}">
                    <a16:creationId xmlns:a16="http://schemas.microsoft.com/office/drawing/2014/main" id="{90196926-5664-3137-12EC-3B979A769FBA}"/>
                  </a:ext>
                </a:extLst>
              </p14:cNvPr>
              <p14:cNvContentPartPr/>
              <p14:nvPr/>
            </p14:nvContentPartPr>
            <p14:xfrm>
              <a:off x="8632011" y="1974600"/>
              <a:ext cx="118800" cy="144360"/>
            </p14:xfrm>
          </p:contentPart>
        </mc:Choice>
        <mc:Fallback xmlns="">
          <p:pic>
            <p:nvPicPr>
              <p:cNvPr id="77" name="Ink 76">
                <a:extLst>
                  <a:ext uri="{FF2B5EF4-FFF2-40B4-BE49-F238E27FC236}">
                    <a16:creationId xmlns:a16="http://schemas.microsoft.com/office/drawing/2014/main" id="{90196926-5664-3137-12EC-3B979A769FBA}"/>
                  </a:ext>
                </a:extLst>
              </p:cNvPr>
              <p:cNvPicPr/>
              <p:nvPr/>
            </p:nvPicPr>
            <p:blipFill>
              <a:blip r:embed="rId21"/>
              <a:stretch>
                <a:fillRect/>
              </a:stretch>
            </p:blipFill>
            <p:spPr>
              <a:xfrm>
                <a:off x="8614371" y="1956600"/>
                <a:ext cx="154440" cy="180000"/>
              </a:xfrm>
              <a:prstGeom prst="rect">
                <a:avLst/>
              </a:prstGeom>
            </p:spPr>
          </p:pic>
        </mc:Fallback>
      </mc:AlternateContent>
    </p:spTree>
    <p:extLst>
      <p:ext uri="{BB962C8B-B14F-4D97-AF65-F5344CB8AC3E}">
        <p14:creationId xmlns:p14="http://schemas.microsoft.com/office/powerpoint/2010/main" val="71836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grpId="1" nodeType="clickEffect">
                                  <p:stCondLst>
                                    <p:cond delay="0"/>
                                  </p:stCondLst>
                                  <p:childTnLst>
                                    <p:set>
                                      <p:cBhvr>
                                        <p:cTn id="29" dur="indefinite"/>
                                        <p:tgtEl>
                                          <p:spTgt spid="10">
                                            <p:txEl>
                                              <p:pRg st="0" end="0"/>
                                            </p:txEl>
                                          </p:spTgt>
                                        </p:tgtEl>
                                        <p:attrNameLst>
                                          <p:attrName>style.opacity</p:attrName>
                                        </p:attrNameLst>
                                      </p:cBhvr>
                                      <p:to>
                                        <p:strVal val="0.5"/>
                                      </p:to>
                                    </p:set>
                                    <p:animEffect filter="image" prLst="opacity: 0.5">
                                      <p:cBhvr rctx="IE">
                                        <p:cTn id="30" dur="indefinite"/>
                                        <p:tgtEl>
                                          <p:spTgt spid="10">
                                            <p:txEl>
                                              <p:pRg st="0" end="0"/>
                                            </p:txEl>
                                          </p:spTgt>
                                        </p:tgtEl>
                                      </p:cBhvr>
                                    </p:animEffect>
                                  </p:childTnLst>
                                </p:cTn>
                              </p:par>
                              <p:par>
                                <p:cTn id="31" presetID="9" presetClass="emph" presetSubtype="0" grpId="1" nodeType="withEffect">
                                  <p:stCondLst>
                                    <p:cond delay="0"/>
                                  </p:stCondLst>
                                  <p:childTnLst>
                                    <p:set>
                                      <p:cBhvr>
                                        <p:cTn id="32" dur="indefinite"/>
                                        <p:tgtEl>
                                          <p:spTgt spid="10">
                                            <p:txEl>
                                              <p:pRg st="1" end="1"/>
                                            </p:txEl>
                                          </p:spTgt>
                                        </p:tgtEl>
                                        <p:attrNameLst>
                                          <p:attrName>style.opacity</p:attrName>
                                        </p:attrNameLst>
                                      </p:cBhvr>
                                      <p:to>
                                        <p:strVal val="0.5"/>
                                      </p:to>
                                    </p:set>
                                    <p:animEffect filter="image" prLst="opacity: 0.5">
                                      <p:cBhvr rctx="IE">
                                        <p:cTn id="33" dur="indefinite"/>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0">
                                            <p:txEl>
                                              <p:pRg st="2" end="2"/>
                                            </p:txEl>
                                          </p:spTgt>
                                        </p:tgtEl>
                                        <p:attrNameLst>
                                          <p:attrName>style.opacity</p:attrName>
                                        </p:attrNameLst>
                                      </p:cBhvr>
                                      <p:to>
                                        <p:strVal val="0.5"/>
                                      </p:to>
                                    </p:set>
                                    <p:animEffect filter="image" prLst="opacity: 0.5">
                                      <p:cBhvr rctx="IE">
                                        <p:cTn id="38" dur="indefinite"/>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10">
                                            <p:txEl>
                                              <p:pRg st="3" end="3"/>
                                            </p:txEl>
                                          </p:spTgt>
                                        </p:tgtEl>
                                        <p:attrNameLst>
                                          <p:attrName>style.opacity</p:attrName>
                                        </p:attrNameLst>
                                      </p:cBhvr>
                                      <p:to>
                                        <p:strVal val="0.5"/>
                                      </p:to>
                                    </p:set>
                                    <p:animEffect filter="image" prLst="opacity: 0.5">
                                      <p:cBhvr rctx="IE">
                                        <p:cTn id="43" dur="indefinite"/>
                                        <p:tgtEl>
                                          <p:spTgt spid="10">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0">
                                            <p:txEl>
                                              <p:pRg st="4" end="4"/>
                                            </p:txEl>
                                          </p:spTgt>
                                        </p:tgtEl>
                                        <p:attrNameLst>
                                          <p:attrName>style.opacity</p:attrName>
                                        </p:attrNameLst>
                                      </p:cBhvr>
                                      <p:to>
                                        <p:strVal val="0.5"/>
                                      </p:to>
                                    </p:set>
                                    <p:animEffect filter="image" prLst="opacity: 0.5">
                                      <p:cBhvr rctx="IE">
                                        <p:cTn id="48" dur="indefinite"/>
                                        <p:tgtEl>
                                          <p:spTgt spid="10">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3"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drawProgress</p:attrName>
                                        </p:attrNameLst>
                                      </p:cBhvr>
                                      <p:tavLst>
                                        <p:tav tm="0">
                                          <p:val>
                                            <p:fltVal val="0"/>
                                          </p:val>
                                        </p:tav>
                                        <p:tav tm="100000">
                                          <p:val>
                                            <p:fltVal val="1"/>
                                          </p:val>
                                        </p:tav>
                                      </p:tavLst>
                                    </p:anim>
                                  </p:childTnLst>
                                </p:cTn>
                              </p:par>
                            </p:childTnLst>
                          </p:cTn>
                        </p:par>
                        <p:par>
                          <p:cTn id="57" fill="hold">
                            <p:stCondLst>
                              <p:cond delay="500"/>
                            </p:stCondLst>
                            <p:childTnLst>
                              <p:par>
                                <p:cTn id="58" presetID="63" presetClass="entr" presetSubtype="0"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drawProgress</p:attrName>
                                        </p:attrNameLst>
                                      </p:cBhvr>
                                      <p:tavLst>
                                        <p:tav tm="0">
                                          <p:val>
                                            <p:fltVal val="0"/>
                                          </p:val>
                                        </p:tav>
                                        <p:tav tm="100000">
                                          <p:val>
                                            <p:fltVal val="1"/>
                                          </p:val>
                                        </p:tav>
                                      </p:tavLst>
                                    </p:anim>
                                  </p:childTnLst>
                                </p:cTn>
                              </p:par>
                              <p:par>
                                <p:cTn id="61" presetID="63"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drawProgress</p:attrName>
                                        </p:attrNameLst>
                                      </p:cBhvr>
                                      <p:tavLst>
                                        <p:tav tm="0">
                                          <p:val>
                                            <p:fltVal val="0"/>
                                          </p:val>
                                        </p:tav>
                                        <p:tav tm="100000">
                                          <p:val>
                                            <p:fltVal val="1"/>
                                          </p:val>
                                        </p:tav>
                                      </p:tavLst>
                                    </p:anim>
                                  </p:childTnLst>
                                </p:cTn>
                              </p:par>
                              <p:par>
                                <p:cTn id="64" presetID="63"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drawProgress</p:attrName>
                                        </p:attrNameLst>
                                      </p:cBhvr>
                                      <p:tavLst>
                                        <p:tav tm="0">
                                          <p:val>
                                            <p:fltVal val="0"/>
                                          </p:val>
                                        </p:tav>
                                        <p:tav tm="100000">
                                          <p:val>
                                            <p:fltVal val="1"/>
                                          </p:val>
                                        </p:tav>
                                      </p:tavLst>
                                    </p:anim>
                                  </p:childTnLst>
                                </p:cTn>
                              </p:par>
                              <p:par>
                                <p:cTn id="67" presetID="63"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drawProgress</p:attrName>
                                        </p:attrNameLst>
                                      </p:cBhvr>
                                      <p:tavLst>
                                        <p:tav tm="0">
                                          <p:val>
                                            <p:fltVal val="0"/>
                                          </p:val>
                                        </p:tav>
                                        <p:tav tm="100000">
                                          <p:val>
                                            <p:fltVal val="1"/>
                                          </p:val>
                                        </p:tav>
                                      </p:tavLst>
                                    </p:anim>
                                  </p:childTnLst>
                                </p:cTn>
                              </p:par>
                              <p:par>
                                <p:cTn id="70" presetID="63" presetClass="entr" presetSubtype="0"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p:cTn id="72" dur="500" fill="hold"/>
                                        <p:tgtEl>
                                          <p:spTgt spid="78"/>
                                        </p:tgtEl>
                                        <p:attrNameLst>
                                          <p:attrName>drawProgress</p:attrName>
                                        </p:attrNameLst>
                                      </p:cBhvr>
                                      <p:tavLst>
                                        <p:tav tm="0">
                                          <p:val>
                                            <p:fltVal val="0"/>
                                          </p:val>
                                        </p:tav>
                                        <p:tav tm="100000">
                                          <p:val>
                                            <p:fltVal val="1"/>
                                          </p:val>
                                        </p:tav>
                                      </p:tavLst>
                                    </p:anim>
                                  </p:childTnLst>
                                </p:cTn>
                              </p:par>
                              <p:par>
                                <p:cTn id="73" presetID="63" presetClass="entr" presetSubtype="0"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drawProgress</p:attrName>
                                        </p:attrNameLst>
                                      </p:cBhvr>
                                      <p:tavLst>
                                        <p:tav tm="0">
                                          <p:val>
                                            <p:fltVal val="0"/>
                                          </p:val>
                                        </p:tav>
                                        <p:tav tm="100000">
                                          <p:val>
                                            <p:fltVal val="1"/>
                                          </p:val>
                                        </p:tav>
                                      </p:tavLst>
                                    </p:anim>
                                  </p:childTnLst>
                                </p:cTn>
                              </p:par>
                              <p:par>
                                <p:cTn id="76" presetID="63" presetClass="entr" presetSubtype="0" fill="hold" nodeType="withEffect">
                                  <p:stCondLst>
                                    <p:cond delay="0"/>
                                  </p:stCondLst>
                                  <p:childTnLst>
                                    <p:set>
                                      <p:cBhvr>
                                        <p:cTn id="77" dur="1" fill="hold">
                                          <p:stCondLst>
                                            <p:cond delay="0"/>
                                          </p:stCondLst>
                                        </p:cTn>
                                        <p:tgtEl>
                                          <p:spTgt spid="77"/>
                                        </p:tgtEl>
                                        <p:attrNameLst>
                                          <p:attrName>style.visibility</p:attrName>
                                        </p:attrNameLst>
                                      </p:cBhvr>
                                      <p:to>
                                        <p:strVal val="visible"/>
                                      </p:to>
                                    </p:set>
                                    <p:anim calcmode="lin" valueType="num">
                                      <p:cBhvr>
                                        <p:cTn id="78" dur="500" fill="hold"/>
                                        <p:tgtEl>
                                          <p:spTgt spid="7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521E0D42-75E7-64EB-A637-A48A3CB4DFD3}"/>
              </a:ext>
            </a:extLst>
          </p:cNvPr>
          <p:cNvPicPr>
            <a:picLocks noGrp="1" noChangeAspect="1"/>
          </p:cNvPicPr>
          <p:nvPr>
            <p:ph type="pic" sz="quarter" idx="11"/>
          </p:nvPr>
        </p:nvPicPr>
        <p:blipFill>
          <a:blip r:embed="rId2"/>
          <a:srcRect l="42961" r="16935"/>
          <a:stretch/>
        </p:blipFill>
        <p:spPr>
          <a:xfrm>
            <a:off x="800102" y="757255"/>
            <a:ext cx="3228973" cy="5368908"/>
          </a:xfrm>
          <a:noFill/>
        </p:spPr>
      </p:pic>
      <p:sp>
        <p:nvSpPr>
          <p:cNvPr id="43" name="Text Placeholder 42">
            <a:extLst>
              <a:ext uri="{FF2B5EF4-FFF2-40B4-BE49-F238E27FC236}">
                <a16:creationId xmlns:a16="http://schemas.microsoft.com/office/drawing/2014/main" id="{C23008C7-4738-D4CF-7DA2-F3EF06C59643}"/>
              </a:ext>
            </a:extLst>
          </p:cNvPr>
          <p:cNvSpPr>
            <a:spLocks noGrp="1"/>
          </p:cNvSpPr>
          <p:nvPr>
            <p:ph type="body" sz="quarter" idx="14"/>
          </p:nvPr>
        </p:nvSpPr>
        <p:spPr>
          <a:xfrm>
            <a:off x="8300244" y="4389410"/>
            <a:ext cx="3435351" cy="1583523"/>
          </a:xfrm>
        </p:spPr>
        <p:txBody>
          <a:bodyPr anchor="t"/>
          <a:lstStyle/>
          <a:p>
            <a:r>
              <a:rPr lang="en-US" sz="1800" dirty="0"/>
              <a:t>Fun facts:</a:t>
            </a:r>
          </a:p>
          <a:p>
            <a:r>
              <a:rPr lang="en-US" sz="1800" dirty="0"/>
              <a:t>☕️ I roast my own coffee</a:t>
            </a:r>
          </a:p>
          <a:p>
            <a:r>
              <a:rPr lang="en-US" sz="1800" dirty="0"/>
              <a:t>🎲 I play Dungeons &amp; Dragons</a:t>
            </a:r>
          </a:p>
          <a:p>
            <a:r>
              <a:rPr lang="en-US" sz="1800" dirty="0"/>
              <a:t>🥏 I enjoy Disc Golf</a:t>
            </a:r>
          </a:p>
        </p:txBody>
      </p:sp>
      <p:sp>
        <p:nvSpPr>
          <p:cNvPr id="40" name="Title 39">
            <a:extLst>
              <a:ext uri="{FF2B5EF4-FFF2-40B4-BE49-F238E27FC236}">
                <a16:creationId xmlns:a16="http://schemas.microsoft.com/office/drawing/2014/main" id="{26CC8C02-4F8C-25FE-84C6-E5867B1AD837}"/>
              </a:ext>
            </a:extLst>
          </p:cNvPr>
          <p:cNvSpPr>
            <a:spLocks noGrp="1"/>
          </p:cNvSpPr>
          <p:nvPr>
            <p:ph type="title"/>
          </p:nvPr>
        </p:nvSpPr>
        <p:spPr/>
        <p:txBody>
          <a:bodyPr/>
          <a:lstStyle/>
          <a:p>
            <a:r>
              <a:rPr lang="en-US" dirty="0"/>
              <a:t>Emanuel Palm</a:t>
            </a:r>
          </a:p>
        </p:txBody>
      </p:sp>
      <p:sp>
        <p:nvSpPr>
          <p:cNvPr id="44" name="Text Placeholder 43">
            <a:extLst>
              <a:ext uri="{FF2B5EF4-FFF2-40B4-BE49-F238E27FC236}">
                <a16:creationId xmlns:a16="http://schemas.microsoft.com/office/drawing/2014/main" id="{0EC4BCAA-2A2F-3561-2F6C-46ACE3DC0F72}"/>
              </a:ext>
            </a:extLst>
          </p:cNvPr>
          <p:cNvSpPr>
            <a:spLocks noGrp="1"/>
          </p:cNvSpPr>
          <p:nvPr>
            <p:ph type="body" sz="quarter" idx="15"/>
          </p:nvPr>
        </p:nvSpPr>
        <p:spPr/>
        <p:txBody>
          <a:bodyPr/>
          <a:lstStyle/>
          <a:p>
            <a:r>
              <a:rPr lang="en-US" dirty="0"/>
              <a:t>Cloud Specialist, Microsoft MVP</a:t>
            </a:r>
          </a:p>
        </p:txBody>
      </p:sp>
      <p:sp>
        <p:nvSpPr>
          <p:cNvPr id="6" name="Text Placeholder 2">
            <a:extLst>
              <a:ext uri="{FF2B5EF4-FFF2-40B4-BE49-F238E27FC236}">
                <a16:creationId xmlns:a16="http://schemas.microsoft.com/office/drawing/2014/main" id="{BF664AFB-E266-9F61-7944-DA17D7D97739}"/>
              </a:ext>
            </a:extLst>
          </p:cNvPr>
          <p:cNvSpPr txBox="1">
            <a:spLocks/>
          </p:cNvSpPr>
          <p:nvPr/>
        </p:nvSpPr>
        <p:spPr>
          <a:xfrm>
            <a:off x="4217301" y="1033806"/>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Everything-as-Code</a:t>
            </a:r>
          </a:p>
          <a:p>
            <a:pPr marL="0" indent="0">
              <a:buNone/>
            </a:pPr>
            <a:r>
              <a:rPr lang="en-US" sz="2400" dirty="0"/>
              <a:t>📦 Makes modules &amp; tools</a:t>
            </a:r>
          </a:p>
          <a:p>
            <a:pPr marL="0" indent="0">
              <a:buNone/>
            </a:pPr>
            <a:r>
              <a:rPr lang="en-US" sz="2400" dirty="0"/>
              <a:t>📃 Fan of Open Source</a:t>
            </a:r>
          </a:p>
          <a:p>
            <a:pPr marL="0" indent="0">
              <a:buNone/>
            </a:pPr>
            <a:r>
              <a:rPr lang="en-US" sz="2400" dirty="0"/>
              <a:t>☁️ Blogs at </a:t>
            </a:r>
            <a:r>
              <a:rPr lang="en-US" sz="2400" dirty="0" err="1">
                <a:solidFill>
                  <a:schemeClr val="accent1"/>
                </a:solidFill>
              </a:rPr>
              <a:t>pipe.how</a:t>
            </a:r>
            <a:endParaRPr lang="en-US" sz="2400" dirty="0">
              <a:solidFill>
                <a:schemeClr val="accent1"/>
              </a:solidFill>
            </a:endParaRPr>
          </a:p>
        </p:txBody>
      </p:sp>
      <p:grpSp>
        <p:nvGrpSpPr>
          <p:cNvPr id="11" name="Group 10">
            <a:extLst>
              <a:ext uri="{FF2B5EF4-FFF2-40B4-BE49-F238E27FC236}">
                <a16:creationId xmlns:a16="http://schemas.microsoft.com/office/drawing/2014/main" id="{D66CE402-B8F2-14E7-148F-E7A6E6A5E89F}"/>
              </a:ext>
            </a:extLst>
          </p:cNvPr>
          <p:cNvGrpSpPr/>
          <p:nvPr/>
        </p:nvGrpSpPr>
        <p:grpSpPr>
          <a:xfrm>
            <a:off x="10426564" y="6328550"/>
            <a:ext cx="895348" cy="296953"/>
            <a:chOff x="10305047" y="6131198"/>
            <a:chExt cx="1186737" cy="393596"/>
          </a:xfrm>
        </p:grpSpPr>
        <p:pic>
          <p:nvPicPr>
            <p:cNvPr id="12" name="Graphic 56">
              <a:extLst>
                <a:ext uri="{FF2B5EF4-FFF2-40B4-BE49-F238E27FC236}">
                  <a16:creationId xmlns:a16="http://schemas.microsoft.com/office/drawing/2014/main" id="{76BC6F12-3B90-956F-E556-E62046CAD3F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305047" y="6131198"/>
              <a:ext cx="391207" cy="383223"/>
            </a:xfrm>
            <a:prstGeom prst="rect">
              <a:avLst/>
            </a:prstGeom>
            <a:effectLst/>
          </p:spPr>
        </p:pic>
        <p:pic>
          <p:nvPicPr>
            <p:cNvPr id="13" name="Graphic 56">
              <a:extLst>
                <a:ext uri="{FF2B5EF4-FFF2-40B4-BE49-F238E27FC236}">
                  <a16:creationId xmlns:a16="http://schemas.microsoft.com/office/drawing/2014/main" id="{9650D929-6126-ACCD-D553-6A8BF566AB59}"/>
                </a:ext>
              </a:extLst>
            </p:cNvPr>
            <p:cNvPicPr>
              <a:picLocks noChangeAspect="1"/>
            </p:cNvPicPr>
            <p:nvPr/>
          </p:nvPicPr>
          <p:blipFill>
            <a:blip r:embed="rId5"/>
            <a:srcRect/>
            <a:stretch/>
          </p:blipFill>
          <p:spPr>
            <a:xfrm>
              <a:off x="10721304" y="6165570"/>
              <a:ext cx="320788" cy="327874"/>
            </a:xfrm>
            <a:prstGeom prst="rect">
              <a:avLst/>
            </a:prstGeom>
            <a:effectLst/>
          </p:spPr>
        </p:pic>
        <p:pic>
          <p:nvPicPr>
            <p:cNvPr id="14" name="Picture 13" descr="A black and white logo&#10;&#10;Description automatically generated">
              <a:extLst>
                <a:ext uri="{FF2B5EF4-FFF2-40B4-BE49-F238E27FC236}">
                  <a16:creationId xmlns:a16="http://schemas.microsoft.com/office/drawing/2014/main" id="{8AA35B43-0D50-3FBB-8274-F83677306352}"/>
                </a:ext>
              </a:extLst>
            </p:cNvPr>
            <p:cNvPicPr>
              <a:picLocks noChangeAspect="1"/>
            </p:cNvPicPr>
            <p:nvPr/>
          </p:nvPicPr>
          <p:blipFill>
            <a:blip r:embed="rId6"/>
            <a:stretch>
              <a:fillRect/>
            </a:stretch>
          </p:blipFill>
          <p:spPr>
            <a:xfrm>
              <a:off x="11108158" y="6141168"/>
              <a:ext cx="383626" cy="383626"/>
            </a:xfrm>
            <a:prstGeom prst="rect">
              <a:avLst/>
            </a:prstGeom>
          </p:spPr>
        </p:pic>
      </p:grpSp>
      <p:pic>
        <p:nvPicPr>
          <p:cNvPr id="15" name="Picture 14" descr="A logo with a white cloud and a colorful circle&#10;&#10;Description automatically generated">
            <a:extLst>
              <a:ext uri="{FF2B5EF4-FFF2-40B4-BE49-F238E27FC236}">
                <a16:creationId xmlns:a16="http://schemas.microsoft.com/office/drawing/2014/main" id="{F0A53867-F0B0-AE60-DCE1-710C3F65D5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1230" y="658585"/>
            <a:ext cx="1930668" cy="1930668"/>
          </a:xfrm>
          <a:prstGeom prst="rect">
            <a:avLst/>
          </a:prstGeom>
        </p:spPr>
      </p:pic>
      <p:pic>
        <p:nvPicPr>
          <p:cNvPr id="16" name="Picture 15" descr="A blue and white diamond with letters&#10;&#10;Description automatically generated">
            <a:extLst>
              <a:ext uri="{FF2B5EF4-FFF2-40B4-BE49-F238E27FC236}">
                <a16:creationId xmlns:a16="http://schemas.microsoft.com/office/drawing/2014/main" id="{13830F13-1D41-64CA-EE70-69474E537A03}"/>
              </a:ext>
            </a:extLst>
          </p:cNvPr>
          <p:cNvPicPr>
            <a:picLocks noChangeAspect="1"/>
          </p:cNvPicPr>
          <p:nvPr/>
        </p:nvPicPr>
        <p:blipFill>
          <a:blip r:embed="rId8"/>
          <a:stretch>
            <a:fillRect/>
          </a:stretch>
        </p:blipFill>
        <p:spPr>
          <a:xfrm>
            <a:off x="2841976" y="4261225"/>
            <a:ext cx="567954" cy="567951"/>
          </a:xfrm>
          <a:prstGeom prst="rect">
            <a:avLst/>
          </a:prstGeom>
        </p:spPr>
      </p:pic>
      <p:sp>
        <p:nvSpPr>
          <p:cNvPr id="18" name="TextBox 17">
            <a:extLst>
              <a:ext uri="{FF2B5EF4-FFF2-40B4-BE49-F238E27FC236}">
                <a16:creationId xmlns:a16="http://schemas.microsoft.com/office/drawing/2014/main" id="{C6E2D0D0-C271-1820-A9EF-3A64EF743ADA}"/>
              </a:ext>
            </a:extLst>
          </p:cNvPr>
          <p:cNvSpPr txBox="1"/>
          <p:nvPr/>
        </p:nvSpPr>
        <p:spPr>
          <a:xfrm>
            <a:off x="1804274" y="4580124"/>
            <a:ext cx="776313" cy="646331"/>
          </a:xfrm>
          <a:prstGeom prst="rect">
            <a:avLst/>
          </a:prstGeom>
          <a:noFill/>
        </p:spPr>
        <p:txBody>
          <a:bodyPr wrap="square">
            <a:spAutoFit/>
          </a:bodyPr>
          <a:lstStyle/>
          <a:p>
            <a:r>
              <a:rPr lang="en-US" sz="3600" dirty="0"/>
              <a:t>🇸🇪</a:t>
            </a:r>
          </a:p>
        </p:txBody>
      </p:sp>
      <p:sp>
        <p:nvSpPr>
          <p:cNvPr id="20" name="TextBox 19">
            <a:extLst>
              <a:ext uri="{FF2B5EF4-FFF2-40B4-BE49-F238E27FC236}">
                <a16:creationId xmlns:a16="http://schemas.microsoft.com/office/drawing/2014/main" id="{C6347EC4-8A56-5C65-F380-0ECA875A1254}"/>
              </a:ext>
            </a:extLst>
          </p:cNvPr>
          <p:cNvSpPr txBox="1"/>
          <p:nvPr/>
        </p:nvSpPr>
        <p:spPr>
          <a:xfrm>
            <a:off x="8300244" y="6276972"/>
            <a:ext cx="2076475" cy="400110"/>
          </a:xfrm>
          <a:prstGeom prst="rect">
            <a:avLst/>
          </a:prstGeom>
          <a:noFill/>
        </p:spPr>
        <p:txBody>
          <a:bodyPr wrap="square">
            <a:spAutoFit/>
          </a:bodyPr>
          <a:lstStyle/>
          <a:p>
            <a:r>
              <a:rPr lang="en-US" sz="2000" dirty="0"/>
              <a:t>@</a:t>
            </a:r>
            <a:r>
              <a:rPr lang="en-US" sz="2000" dirty="0" err="1"/>
              <a:t>PalmEmanuel</a:t>
            </a:r>
            <a:endParaRPr lang="en-US" sz="2000" dirty="0"/>
          </a:p>
        </p:txBody>
      </p:sp>
      <p:sp>
        <p:nvSpPr>
          <p:cNvPr id="21" name="Rectangle 20">
            <a:extLst>
              <a:ext uri="{FF2B5EF4-FFF2-40B4-BE49-F238E27FC236}">
                <a16:creationId xmlns:a16="http://schemas.microsoft.com/office/drawing/2014/main" id="{EA5C4326-C5D4-7EC8-FB43-5E3C07C28AEF}"/>
              </a:ext>
            </a:extLst>
          </p:cNvPr>
          <p:cNvSpPr/>
          <p:nvPr/>
        </p:nvSpPr>
        <p:spPr>
          <a:xfrm>
            <a:off x="7772400" y="3771900"/>
            <a:ext cx="4086225" cy="2505072"/>
          </a:xfrm>
          <a:prstGeom prst="rect">
            <a:avLst/>
          </a:prstGeom>
          <a:solidFill>
            <a:srgbClr val="0016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34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3">
                                            <p:txEl>
                                              <p:pRg st="0" end="0"/>
                                            </p:txEl>
                                          </p:spTgt>
                                        </p:tgtEl>
                                        <p:attrNameLst>
                                          <p:attrName>style.visibility</p:attrName>
                                        </p:attrNameLst>
                                      </p:cBhvr>
                                      <p:to>
                                        <p:strVal val="visible"/>
                                      </p:to>
                                    </p:set>
                                    <p:animEffect transition="in" filter="fade">
                                      <p:cBhvr>
                                        <p:cTn id="30" dur="500"/>
                                        <p:tgtEl>
                                          <p:spTgt spid="4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xEl>
                                              <p:pRg st="1" end="1"/>
                                            </p:txEl>
                                          </p:spTgt>
                                        </p:tgtEl>
                                        <p:attrNameLst>
                                          <p:attrName>style.visibility</p:attrName>
                                        </p:attrNameLst>
                                      </p:cBhvr>
                                      <p:to>
                                        <p:strVal val="visible"/>
                                      </p:to>
                                    </p:set>
                                    <p:animEffect transition="in" filter="fade">
                                      <p:cBhvr>
                                        <p:cTn id="35" dur="500"/>
                                        <p:tgtEl>
                                          <p:spTgt spid="4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3">
                                            <p:txEl>
                                              <p:pRg st="2" end="2"/>
                                            </p:txEl>
                                          </p:spTgt>
                                        </p:tgtEl>
                                        <p:attrNameLst>
                                          <p:attrName>style.visibility</p:attrName>
                                        </p:attrNameLst>
                                      </p:cBhvr>
                                      <p:to>
                                        <p:strVal val="visible"/>
                                      </p:to>
                                    </p:set>
                                    <p:animEffect transition="in" filter="fade">
                                      <p:cBhvr>
                                        <p:cTn id="40" dur="500"/>
                                        <p:tgtEl>
                                          <p:spTgt spid="4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xEl>
                                              <p:pRg st="3" end="3"/>
                                            </p:txEl>
                                          </p:spTgt>
                                        </p:tgtEl>
                                        <p:attrNameLst>
                                          <p:attrName>style.visibility</p:attrName>
                                        </p:attrNameLst>
                                      </p:cBhvr>
                                      <p:to>
                                        <p:strVal val="visible"/>
                                      </p:to>
                                    </p:set>
                                    <p:animEffect transition="in" filter="fade">
                                      <p:cBhvr>
                                        <p:cTn id="45" dur="500"/>
                                        <p:tgtEl>
                                          <p:spTgt spid="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F0FBDC-841A-E6A8-7948-FEB3C40F9F0A}"/>
              </a:ext>
            </a:extLst>
          </p:cNvPr>
          <p:cNvSpPr txBox="1"/>
          <p:nvPr/>
        </p:nvSpPr>
        <p:spPr>
          <a:xfrm>
            <a:off x="824807" y="305693"/>
            <a:ext cx="5389550" cy="923330"/>
          </a:xfrm>
          <a:prstGeom prst="rect">
            <a:avLst/>
          </a:prstGeom>
          <a:noFill/>
        </p:spPr>
        <p:txBody>
          <a:bodyPr wrap="square">
            <a:spAutoFit/>
          </a:bodyPr>
          <a:lstStyle/>
          <a:p>
            <a:r>
              <a:rPr lang="en-US" sz="5400" dirty="0">
                <a:solidFill>
                  <a:srgbClr val="009B00"/>
                </a:solidFill>
                <a:effectLst/>
                <a:latin typeface="Ubuntu" panose="020B0504030602030204" pitchFamily="34" charset="0"/>
              </a:rPr>
              <a:t>signature</a:t>
            </a:r>
            <a:endParaRPr lang="en-US" sz="5400" dirty="0">
              <a:solidFill>
                <a:srgbClr val="009B00"/>
              </a:solidFill>
              <a:latin typeface="Ubuntu" panose="020B0504030602030204" pitchFamily="34" charset="0"/>
            </a:endParaRPr>
          </a:p>
        </p:txBody>
      </p:sp>
      <p:sp>
        <p:nvSpPr>
          <p:cNvPr id="7" name="TextBox 6">
            <a:extLst>
              <a:ext uri="{FF2B5EF4-FFF2-40B4-BE49-F238E27FC236}">
                <a16:creationId xmlns:a16="http://schemas.microsoft.com/office/drawing/2014/main" id="{54836B24-7EE5-FF37-DC17-43F8365F9849}"/>
              </a:ext>
            </a:extLst>
          </p:cNvPr>
          <p:cNvSpPr txBox="1"/>
          <p:nvPr/>
        </p:nvSpPr>
        <p:spPr>
          <a:xfrm>
            <a:off x="72040" y="6043849"/>
            <a:ext cx="7485532" cy="707886"/>
          </a:xfrm>
          <a:prstGeom prst="rect">
            <a:avLst/>
          </a:prstGeom>
          <a:noFill/>
        </p:spPr>
        <p:txBody>
          <a:bodyPr wrap="square" rtlCol="0">
            <a:spAutoFit/>
          </a:bodyPr>
          <a:lstStyle/>
          <a:p>
            <a:r>
              <a:rPr lang="sv-SE" sz="1600" dirty="0" err="1">
                <a:solidFill>
                  <a:schemeClr val="tx1">
                    <a:lumMod val="50000"/>
                    <a:lumOff val="50000"/>
                  </a:schemeClr>
                </a:solidFill>
                <a:latin typeface="Ubuntu Condensed" panose="020B0506030602030204" pitchFamily="34" charset="0"/>
              </a:rPr>
              <a:t>OpenID</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Connect</a:t>
            </a:r>
            <a:r>
              <a:rPr lang="sv-SE" sz="1600" dirty="0">
                <a:solidFill>
                  <a:schemeClr val="tx1">
                    <a:lumMod val="50000"/>
                    <a:lumOff val="50000"/>
                  </a:schemeClr>
                </a:solidFill>
                <a:latin typeface="Ubuntu Condensed" panose="020B0506030602030204" pitchFamily="34" charset="0"/>
              </a:rPr>
              <a:t> </a:t>
            </a:r>
            <a:r>
              <a:rPr lang="sv-SE" sz="1600" dirty="0" err="1">
                <a:solidFill>
                  <a:schemeClr val="tx1">
                    <a:lumMod val="50000"/>
                    <a:lumOff val="50000"/>
                  </a:schemeClr>
                </a:solidFill>
                <a:latin typeface="Ubuntu Condensed" panose="020B0506030602030204" pitchFamily="34" charset="0"/>
              </a:rPr>
              <a:t>Configuration</a:t>
            </a:r>
            <a:r>
              <a:rPr lang="sv-SE" sz="1600" dirty="0">
                <a:solidFill>
                  <a:schemeClr val="tx1">
                    <a:lumMod val="50000"/>
                    <a:lumOff val="50000"/>
                  </a:schemeClr>
                </a:solidFill>
                <a:latin typeface="Ubuntu Condensed" panose="020B0506030602030204" pitchFamily="34" charset="0"/>
              </a:rPr>
              <a:t> in Entra ID (Common)</a:t>
            </a:r>
            <a:endParaRPr lang="nl-NL" sz="16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/common/v2.0/.well-</a:t>
            </a:r>
            <a:r>
              <a:rPr lang="nl-NL" sz="1200" dirty="0" err="1">
                <a:solidFill>
                  <a:schemeClr val="tx1">
                    <a:lumMod val="50000"/>
                    <a:lumOff val="50000"/>
                  </a:schemeClr>
                </a:solidFill>
                <a:latin typeface="Ubuntu Condensed" panose="020B0506030602030204" pitchFamily="34" charset="0"/>
              </a:rPr>
              <a:t>known</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openid-configuration</a:t>
            </a:r>
            <a:endParaRPr lang="nl-NL" sz="1200" dirty="0">
              <a:solidFill>
                <a:schemeClr val="tx1">
                  <a:lumMod val="50000"/>
                  <a:lumOff val="50000"/>
                </a:schemeClr>
              </a:solidFill>
              <a:latin typeface="Ubuntu Condensed" panose="020B0506030602030204" pitchFamily="34" charset="0"/>
            </a:endParaRPr>
          </a:p>
          <a:p>
            <a:r>
              <a:rPr lang="nl-NL" sz="1200" dirty="0" err="1">
                <a:solidFill>
                  <a:schemeClr val="tx1">
                    <a:lumMod val="50000"/>
                    <a:lumOff val="50000"/>
                  </a:schemeClr>
                </a:solidFill>
                <a:latin typeface="Ubuntu Condensed" panose="020B0506030602030204" pitchFamily="34" charset="0"/>
              </a:rPr>
              <a:t>https</a:t>
            </a:r>
            <a:r>
              <a:rPr lang="nl-NL" sz="1200" dirty="0">
                <a:solidFill>
                  <a:schemeClr val="tx1">
                    <a:lumMod val="50000"/>
                    <a:lumOff val="50000"/>
                  </a:schemeClr>
                </a:solidFill>
                <a:latin typeface="Ubuntu Condensed" panose="020B0506030602030204" pitchFamily="34" charset="0"/>
              </a:rPr>
              <a:t>://</a:t>
            </a:r>
            <a:r>
              <a:rPr lang="nl-NL" sz="1200" dirty="0" err="1">
                <a:solidFill>
                  <a:schemeClr val="tx1">
                    <a:lumMod val="50000"/>
                    <a:lumOff val="50000"/>
                  </a:schemeClr>
                </a:solidFill>
                <a:latin typeface="Ubuntu Condensed" panose="020B0506030602030204" pitchFamily="34" charset="0"/>
              </a:rPr>
              <a:t>login.microsoftonline.com</a:t>
            </a:r>
            <a:r>
              <a:rPr lang="nl-NL" sz="1200" dirty="0">
                <a:solidFill>
                  <a:schemeClr val="tx1">
                    <a:lumMod val="50000"/>
                    <a:lumOff val="50000"/>
                  </a:schemeClr>
                </a:solidFill>
                <a:latin typeface="Ubuntu Condensed" panose="020B0506030602030204" pitchFamily="34" charset="0"/>
              </a:rPr>
              <a:t>/common/</a:t>
            </a:r>
            <a:r>
              <a:rPr lang="nl-NL" sz="1200" dirty="0" err="1">
                <a:solidFill>
                  <a:schemeClr val="tx1">
                    <a:lumMod val="50000"/>
                    <a:lumOff val="50000"/>
                  </a:schemeClr>
                </a:solidFill>
                <a:latin typeface="Ubuntu Condensed" panose="020B0506030602030204" pitchFamily="34" charset="0"/>
              </a:rPr>
              <a:t>discovery</a:t>
            </a:r>
            <a:r>
              <a:rPr lang="nl-NL" sz="1200" dirty="0">
                <a:solidFill>
                  <a:schemeClr val="tx1">
                    <a:lumMod val="50000"/>
                    <a:lumOff val="50000"/>
                  </a:schemeClr>
                </a:solidFill>
                <a:latin typeface="Ubuntu Condensed" panose="020B0506030602030204" pitchFamily="34" charset="0"/>
              </a:rPr>
              <a:t>/v2.0/</a:t>
            </a:r>
            <a:r>
              <a:rPr lang="nl-NL" sz="1200" dirty="0" err="1">
                <a:solidFill>
                  <a:schemeClr val="tx1">
                    <a:lumMod val="50000"/>
                    <a:lumOff val="50000"/>
                  </a:schemeClr>
                </a:solidFill>
                <a:latin typeface="Ubuntu Condensed" panose="020B0506030602030204" pitchFamily="34" charset="0"/>
              </a:rPr>
              <a:t>keys</a:t>
            </a:r>
            <a:endParaRPr lang="nl-NL" sz="1200" dirty="0">
              <a:solidFill>
                <a:schemeClr val="tx1">
                  <a:lumMod val="50000"/>
                  <a:lumOff val="50000"/>
                </a:schemeClr>
              </a:solidFill>
              <a:latin typeface="Ubuntu Condensed" panose="020B0506030602030204" pitchFamily="34" charset="0"/>
            </a:endParaRPr>
          </a:p>
        </p:txBody>
      </p:sp>
      <p:sp>
        <p:nvSpPr>
          <p:cNvPr id="13" name="TextBox 12">
            <a:extLst>
              <a:ext uri="{FF2B5EF4-FFF2-40B4-BE49-F238E27FC236}">
                <a16:creationId xmlns:a16="http://schemas.microsoft.com/office/drawing/2014/main" id="{7CBB085A-3A65-21D8-77FF-DEF8A51CEAB0}"/>
              </a:ext>
            </a:extLst>
          </p:cNvPr>
          <p:cNvSpPr txBox="1"/>
          <p:nvPr/>
        </p:nvSpPr>
        <p:spPr>
          <a:xfrm>
            <a:off x="6171194" y="3007020"/>
            <a:ext cx="450404" cy="923330"/>
          </a:xfrm>
          <a:prstGeom prst="rect">
            <a:avLst/>
          </a:prstGeom>
          <a:noFill/>
        </p:spPr>
        <p:txBody>
          <a:bodyPr wrap="square">
            <a:spAutoFit/>
          </a:bodyPr>
          <a:lstStyle/>
          <a:p>
            <a:r>
              <a:rPr lang="en-US" sz="5400" dirty="0">
                <a:solidFill>
                  <a:srgbClr val="333333"/>
                </a:solidFill>
                <a:effectLst/>
                <a:latin typeface="Ubuntu" panose="020B0504030602030204" pitchFamily="34" charset="0"/>
              </a:rPr>
              <a:t>.</a:t>
            </a:r>
          </a:p>
        </p:txBody>
      </p:sp>
      <p:grpSp>
        <p:nvGrpSpPr>
          <p:cNvPr id="23" name="Group 22">
            <a:extLst>
              <a:ext uri="{FF2B5EF4-FFF2-40B4-BE49-F238E27FC236}">
                <a16:creationId xmlns:a16="http://schemas.microsoft.com/office/drawing/2014/main" id="{2D002C3A-4776-9F38-361B-149D98138B1B}"/>
              </a:ext>
            </a:extLst>
          </p:cNvPr>
          <p:cNvGrpSpPr/>
          <p:nvPr/>
        </p:nvGrpSpPr>
        <p:grpSpPr>
          <a:xfrm>
            <a:off x="3544990" y="1528784"/>
            <a:ext cx="7962818" cy="3226426"/>
            <a:chOff x="3387436" y="1528784"/>
            <a:chExt cx="7962818" cy="3226426"/>
          </a:xfrm>
        </p:grpSpPr>
        <p:sp>
          <p:nvSpPr>
            <p:cNvPr id="14" name="Rectangle: Rounded Corners 44">
              <a:extLst>
                <a:ext uri="{FF2B5EF4-FFF2-40B4-BE49-F238E27FC236}">
                  <a16:creationId xmlns:a16="http://schemas.microsoft.com/office/drawing/2014/main" id="{2FF5E3F7-504D-10B5-30EB-E4A23BF011B6}"/>
                </a:ext>
              </a:extLst>
            </p:cNvPr>
            <p:cNvSpPr/>
            <p:nvPr/>
          </p:nvSpPr>
          <p:spPr>
            <a:xfrm>
              <a:off x="3387436" y="2296390"/>
              <a:ext cx="5888710" cy="2118427"/>
            </a:xfrm>
            <a:prstGeom prst="roundRect">
              <a:avLst/>
            </a:prstGeom>
            <a:noFill/>
            <a:ln w="25400">
              <a:solidFill>
                <a:srgbClr val="009A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grpSp>
          <p:nvGrpSpPr>
            <p:cNvPr id="20" name="Group 19">
              <a:extLst>
                <a:ext uri="{FF2B5EF4-FFF2-40B4-BE49-F238E27FC236}">
                  <a16:creationId xmlns:a16="http://schemas.microsoft.com/office/drawing/2014/main" id="{36DE272B-D82E-6ABE-2DFD-00FE49312CCB}"/>
                </a:ext>
              </a:extLst>
            </p:cNvPr>
            <p:cNvGrpSpPr/>
            <p:nvPr/>
          </p:nvGrpSpPr>
          <p:grpSpPr>
            <a:xfrm>
              <a:off x="3519582" y="1528784"/>
              <a:ext cx="4803536" cy="914400"/>
              <a:chOff x="3519582" y="1528784"/>
              <a:chExt cx="4803536" cy="914400"/>
            </a:xfrm>
          </p:grpSpPr>
          <p:pic>
            <p:nvPicPr>
              <p:cNvPr id="18" name="Graphic 17" descr="Key with solid fill">
                <a:extLst>
                  <a:ext uri="{FF2B5EF4-FFF2-40B4-BE49-F238E27FC236}">
                    <a16:creationId xmlns:a16="http://schemas.microsoft.com/office/drawing/2014/main" id="{4B76245F-ACE9-4F8D-4FAE-C3DE5E998A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9582" y="1528784"/>
                <a:ext cx="914400" cy="914400"/>
              </a:xfrm>
              <a:prstGeom prst="rect">
                <a:avLst/>
              </a:prstGeom>
            </p:spPr>
          </p:pic>
          <p:sp>
            <p:nvSpPr>
              <p:cNvPr id="19" name="TextBox 18">
                <a:extLst>
                  <a:ext uri="{FF2B5EF4-FFF2-40B4-BE49-F238E27FC236}">
                    <a16:creationId xmlns:a16="http://schemas.microsoft.com/office/drawing/2014/main" id="{E73A6453-58B6-B196-280E-3B46FF472D2A}"/>
                  </a:ext>
                </a:extLst>
              </p:cNvPr>
              <p:cNvSpPr txBox="1"/>
              <p:nvPr/>
            </p:nvSpPr>
            <p:spPr>
              <a:xfrm>
                <a:off x="4433982" y="1755152"/>
                <a:ext cx="3889136" cy="461665"/>
              </a:xfrm>
              <a:prstGeom prst="rect">
                <a:avLst/>
              </a:prstGeom>
              <a:noFill/>
            </p:spPr>
            <p:txBody>
              <a:bodyPr wrap="square">
                <a:spAutoFit/>
              </a:bodyPr>
              <a:lstStyle/>
              <a:p>
                <a:r>
                  <a:rPr lang="en-US" sz="2400" dirty="0">
                    <a:effectLst/>
                    <a:latin typeface="Ubuntu" panose="020B0504030602030204" pitchFamily="34" charset="0"/>
                  </a:rPr>
                  <a:t>Encrypt with Private Key *</a:t>
                </a:r>
                <a:endParaRPr lang="en-US" sz="2400" dirty="0">
                  <a:latin typeface="Ubuntu" panose="020B0504030602030204" pitchFamily="34" charset="0"/>
                </a:endParaRPr>
              </a:p>
            </p:txBody>
          </p:sp>
        </p:grpSp>
        <p:sp>
          <p:nvSpPr>
            <p:cNvPr id="22" name="TextBox 21">
              <a:extLst>
                <a:ext uri="{FF2B5EF4-FFF2-40B4-BE49-F238E27FC236}">
                  <a16:creationId xmlns:a16="http://schemas.microsoft.com/office/drawing/2014/main" id="{627B8B61-CD94-E07B-6472-F3030D1EBDB2}"/>
                </a:ext>
              </a:extLst>
            </p:cNvPr>
            <p:cNvSpPr txBox="1"/>
            <p:nvPr/>
          </p:nvSpPr>
          <p:spPr>
            <a:xfrm>
              <a:off x="7717922" y="4416656"/>
              <a:ext cx="3632332" cy="338554"/>
            </a:xfrm>
            <a:prstGeom prst="rect">
              <a:avLst/>
            </a:prstGeom>
            <a:noFill/>
          </p:spPr>
          <p:txBody>
            <a:bodyPr wrap="square">
              <a:spAutoFit/>
            </a:bodyPr>
            <a:lstStyle/>
            <a:p>
              <a:r>
                <a:rPr lang="en-US" sz="1600" dirty="0">
                  <a:effectLst/>
                  <a:latin typeface="Ubuntu" panose="020B0504030602030204" pitchFamily="34" charset="0"/>
                </a:rPr>
                <a:t>* for RS256</a:t>
              </a:r>
              <a:endParaRPr lang="en-US" sz="1600" dirty="0">
                <a:latin typeface="Ubuntu" panose="020B0504030602030204" pitchFamily="34" charset="0"/>
              </a:endParaRPr>
            </a:p>
          </p:txBody>
        </p:sp>
      </p:grpSp>
      <p:grpSp>
        <p:nvGrpSpPr>
          <p:cNvPr id="30" name="Group 29">
            <a:extLst>
              <a:ext uri="{FF2B5EF4-FFF2-40B4-BE49-F238E27FC236}">
                <a16:creationId xmlns:a16="http://schemas.microsoft.com/office/drawing/2014/main" id="{5AAFD7C7-CE2D-DC9B-D0AF-1D39B814620A}"/>
              </a:ext>
            </a:extLst>
          </p:cNvPr>
          <p:cNvGrpSpPr/>
          <p:nvPr/>
        </p:nvGrpSpPr>
        <p:grpSpPr>
          <a:xfrm>
            <a:off x="3805528" y="2711262"/>
            <a:ext cx="2426675" cy="1257245"/>
            <a:chOff x="3805528" y="2711262"/>
            <a:chExt cx="2426675" cy="1257245"/>
          </a:xfrm>
        </p:grpSpPr>
        <p:sp>
          <p:nvSpPr>
            <p:cNvPr id="11" name="TextBox 10">
              <a:extLst>
                <a:ext uri="{FF2B5EF4-FFF2-40B4-BE49-F238E27FC236}">
                  <a16:creationId xmlns:a16="http://schemas.microsoft.com/office/drawing/2014/main" id="{864DD2D2-FB44-FFC0-0494-9C9122DC4831}"/>
                </a:ext>
              </a:extLst>
            </p:cNvPr>
            <p:cNvSpPr txBox="1"/>
            <p:nvPr/>
          </p:nvSpPr>
          <p:spPr>
            <a:xfrm>
              <a:off x="3838830" y="3007020"/>
              <a:ext cx="2393373" cy="923330"/>
            </a:xfrm>
            <a:prstGeom prst="rect">
              <a:avLst/>
            </a:prstGeom>
            <a:noFill/>
          </p:spPr>
          <p:txBody>
            <a:bodyPr wrap="square">
              <a:spAutoFit/>
            </a:bodyPr>
            <a:lstStyle/>
            <a:p>
              <a:r>
                <a:rPr lang="en-US" sz="5400" dirty="0">
                  <a:solidFill>
                    <a:srgbClr val="BB0000"/>
                  </a:solidFill>
                  <a:latin typeface="Ubuntu" panose="020B0504030602030204" pitchFamily="34" charset="0"/>
                </a:rPr>
                <a:t>header</a:t>
              </a:r>
              <a:endParaRPr lang="en-US" sz="5400" dirty="0">
                <a:solidFill>
                  <a:srgbClr val="333333"/>
                </a:solidFill>
                <a:effectLst/>
                <a:latin typeface="Ubuntu" panose="020B0504030602030204" pitchFamily="34" charset="0"/>
              </a:endParaRPr>
            </a:p>
          </p:txBody>
        </p:sp>
        <p:sp>
          <p:nvSpPr>
            <p:cNvPr id="24" name="Rectangle: Rounded Corners 44">
              <a:extLst>
                <a:ext uri="{FF2B5EF4-FFF2-40B4-BE49-F238E27FC236}">
                  <a16:creationId xmlns:a16="http://schemas.microsoft.com/office/drawing/2014/main" id="{C94CF1D7-395A-5477-2631-C56F5F383498}"/>
                </a:ext>
              </a:extLst>
            </p:cNvPr>
            <p:cNvSpPr/>
            <p:nvPr/>
          </p:nvSpPr>
          <p:spPr>
            <a:xfrm>
              <a:off x="3822179" y="3045177"/>
              <a:ext cx="2393373" cy="923330"/>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25" name="TextBox 24">
              <a:extLst>
                <a:ext uri="{FF2B5EF4-FFF2-40B4-BE49-F238E27FC236}">
                  <a16:creationId xmlns:a16="http://schemas.microsoft.com/office/drawing/2014/main" id="{6201B80A-2A4C-A8ED-7E52-FF22DB83E797}"/>
                </a:ext>
              </a:extLst>
            </p:cNvPr>
            <p:cNvSpPr txBox="1"/>
            <p:nvPr/>
          </p:nvSpPr>
          <p:spPr>
            <a:xfrm>
              <a:off x="3805528" y="2711262"/>
              <a:ext cx="1790107" cy="338554"/>
            </a:xfrm>
            <a:prstGeom prst="rect">
              <a:avLst/>
            </a:prstGeom>
            <a:noFill/>
          </p:spPr>
          <p:txBody>
            <a:bodyPr wrap="square">
              <a:spAutoFit/>
            </a:bodyPr>
            <a:lstStyle/>
            <a:p>
              <a:r>
                <a:rPr lang="en-US" sz="1600" dirty="0">
                  <a:effectLst/>
                  <a:latin typeface="Ubuntu" panose="020B0504030602030204" pitchFamily="34" charset="0"/>
                </a:rPr>
                <a:t>Base64-encoded</a:t>
              </a:r>
              <a:endParaRPr lang="en-US" sz="1600" dirty="0">
                <a:latin typeface="Ubuntu" panose="020B0504030602030204" pitchFamily="34" charset="0"/>
              </a:endParaRPr>
            </a:p>
          </p:txBody>
        </p:sp>
      </p:grpSp>
      <p:grpSp>
        <p:nvGrpSpPr>
          <p:cNvPr id="31" name="Group 30">
            <a:extLst>
              <a:ext uri="{FF2B5EF4-FFF2-40B4-BE49-F238E27FC236}">
                <a16:creationId xmlns:a16="http://schemas.microsoft.com/office/drawing/2014/main" id="{432C63B7-DCD2-3AEB-319F-9D59B7E4E498}"/>
              </a:ext>
            </a:extLst>
          </p:cNvPr>
          <p:cNvGrpSpPr/>
          <p:nvPr/>
        </p:nvGrpSpPr>
        <p:grpSpPr>
          <a:xfrm>
            <a:off x="6475325" y="2711262"/>
            <a:ext cx="2698529" cy="1257245"/>
            <a:chOff x="6475325" y="2711262"/>
            <a:chExt cx="2698529" cy="1257245"/>
          </a:xfrm>
        </p:grpSpPr>
        <p:sp>
          <p:nvSpPr>
            <p:cNvPr id="10" name="TextBox 9">
              <a:extLst>
                <a:ext uri="{FF2B5EF4-FFF2-40B4-BE49-F238E27FC236}">
                  <a16:creationId xmlns:a16="http://schemas.microsoft.com/office/drawing/2014/main" id="{DB2AD5BF-8338-B96A-21D5-9AC6456EEDF5}"/>
                </a:ext>
              </a:extLst>
            </p:cNvPr>
            <p:cNvSpPr txBox="1"/>
            <p:nvPr/>
          </p:nvSpPr>
          <p:spPr>
            <a:xfrm>
              <a:off x="6491976" y="3007020"/>
              <a:ext cx="2681878" cy="923330"/>
            </a:xfrm>
            <a:prstGeom prst="rect">
              <a:avLst/>
            </a:prstGeom>
            <a:noFill/>
          </p:spPr>
          <p:txBody>
            <a:bodyPr wrap="square">
              <a:spAutoFit/>
            </a:bodyPr>
            <a:lstStyle/>
            <a:p>
              <a:r>
                <a:rPr lang="en-US" sz="5400" dirty="0">
                  <a:solidFill>
                    <a:srgbClr val="0000BB"/>
                  </a:solidFill>
                  <a:effectLst/>
                  <a:latin typeface="Ubuntu" panose="020B0504030602030204" pitchFamily="34" charset="0"/>
                </a:rPr>
                <a:t>payload</a:t>
              </a:r>
              <a:endParaRPr lang="en-US" sz="5400" dirty="0">
                <a:solidFill>
                  <a:srgbClr val="333333"/>
                </a:solidFill>
                <a:effectLst/>
                <a:latin typeface="Ubuntu" panose="020B0504030602030204" pitchFamily="34" charset="0"/>
              </a:endParaRPr>
            </a:p>
          </p:txBody>
        </p:sp>
        <p:sp>
          <p:nvSpPr>
            <p:cNvPr id="28" name="Rectangle: Rounded Corners 44">
              <a:extLst>
                <a:ext uri="{FF2B5EF4-FFF2-40B4-BE49-F238E27FC236}">
                  <a16:creationId xmlns:a16="http://schemas.microsoft.com/office/drawing/2014/main" id="{169DD937-798F-09CB-2725-87341D64B1DF}"/>
                </a:ext>
              </a:extLst>
            </p:cNvPr>
            <p:cNvSpPr/>
            <p:nvPr/>
          </p:nvSpPr>
          <p:spPr>
            <a:xfrm>
              <a:off x="6491976" y="3045177"/>
              <a:ext cx="2653146" cy="923330"/>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29" name="TextBox 28">
              <a:extLst>
                <a:ext uri="{FF2B5EF4-FFF2-40B4-BE49-F238E27FC236}">
                  <a16:creationId xmlns:a16="http://schemas.microsoft.com/office/drawing/2014/main" id="{331E5A2C-665F-2358-5309-9CA14AA44DCB}"/>
                </a:ext>
              </a:extLst>
            </p:cNvPr>
            <p:cNvSpPr txBox="1"/>
            <p:nvPr/>
          </p:nvSpPr>
          <p:spPr>
            <a:xfrm>
              <a:off x="6475325" y="2711262"/>
              <a:ext cx="1790107" cy="338554"/>
            </a:xfrm>
            <a:prstGeom prst="rect">
              <a:avLst/>
            </a:prstGeom>
            <a:noFill/>
          </p:spPr>
          <p:txBody>
            <a:bodyPr wrap="square">
              <a:spAutoFit/>
            </a:bodyPr>
            <a:lstStyle/>
            <a:p>
              <a:r>
                <a:rPr lang="en-US" sz="1600" dirty="0">
                  <a:effectLst/>
                  <a:latin typeface="Ubuntu" panose="020B0504030602030204" pitchFamily="34" charset="0"/>
                </a:rPr>
                <a:t>Base64-encoded</a:t>
              </a:r>
              <a:endParaRPr lang="en-US" sz="1600" dirty="0">
                <a:latin typeface="Ubuntu" panose="020B0504030602030204" pitchFamily="34" charset="0"/>
              </a:endParaRPr>
            </a:p>
          </p:txBody>
        </p:sp>
      </p:grpSp>
      <p:grpSp>
        <p:nvGrpSpPr>
          <p:cNvPr id="5" name="Group 4">
            <a:extLst>
              <a:ext uri="{FF2B5EF4-FFF2-40B4-BE49-F238E27FC236}">
                <a16:creationId xmlns:a16="http://schemas.microsoft.com/office/drawing/2014/main" id="{727C121A-937E-0DB2-3EBF-ECBC0B2E53F2}"/>
              </a:ext>
            </a:extLst>
          </p:cNvPr>
          <p:cNvGrpSpPr/>
          <p:nvPr/>
        </p:nvGrpSpPr>
        <p:grpSpPr>
          <a:xfrm>
            <a:off x="3697390" y="2339939"/>
            <a:ext cx="5588124" cy="1872832"/>
            <a:chOff x="3697390" y="2339939"/>
            <a:chExt cx="5588124" cy="1872832"/>
          </a:xfrm>
        </p:grpSpPr>
        <p:sp>
          <p:nvSpPr>
            <p:cNvPr id="2" name="Rectangle: Rounded Corners 44">
              <a:extLst>
                <a:ext uri="{FF2B5EF4-FFF2-40B4-BE49-F238E27FC236}">
                  <a16:creationId xmlns:a16="http://schemas.microsoft.com/office/drawing/2014/main" id="{D2D157AB-86B1-E356-D92D-100178AFC5A0}"/>
                </a:ext>
              </a:extLst>
            </p:cNvPr>
            <p:cNvSpPr/>
            <p:nvPr/>
          </p:nvSpPr>
          <p:spPr>
            <a:xfrm>
              <a:off x="3697390" y="2669552"/>
              <a:ext cx="5588124" cy="1543219"/>
            </a:xfrm>
            <a:prstGeom prst="round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SE" sz="1400" dirty="0">
                <a:solidFill>
                  <a:schemeClr val="tx1"/>
                </a:solidFill>
                <a:latin typeface="Ubuntu Condensed" panose="020B0506030602030204" pitchFamily="34" charset="0"/>
              </a:endParaRPr>
            </a:p>
          </p:txBody>
        </p:sp>
        <p:sp>
          <p:nvSpPr>
            <p:cNvPr id="3" name="TextBox 2">
              <a:extLst>
                <a:ext uri="{FF2B5EF4-FFF2-40B4-BE49-F238E27FC236}">
                  <a16:creationId xmlns:a16="http://schemas.microsoft.com/office/drawing/2014/main" id="{F4E12CD1-08DF-6F11-D755-FB8D61E20D1E}"/>
                </a:ext>
              </a:extLst>
            </p:cNvPr>
            <p:cNvSpPr txBox="1"/>
            <p:nvPr/>
          </p:nvSpPr>
          <p:spPr>
            <a:xfrm>
              <a:off x="3779469" y="2339939"/>
              <a:ext cx="3632332" cy="338554"/>
            </a:xfrm>
            <a:prstGeom prst="rect">
              <a:avLst/>
            </a:prstGeom>
            <a:noFill/>
          </p:spPr>
          <p:txBody>
            <a:bodyPr wrap="square">
              <a:spAutoFit/>
            </a:bodyPr>
            <a:lstStyle/>
            <a:p>
              <a:r>
                <a:rPr lang="en-US" sz="1600" dirty="0">
                  <a:effectLst/>
                  <a:latin typeface="Ubuntu" panose="020B0504030602030204" pitchFamily="34" charset="0"/>
                </a:rPr>
                <a:t>SHA-256 hash</a:t>
              </a:r>
              <a:endParaRPr lang="en-US" sz="1600" dirty="0">
                <a:latin typeface="Ubuntu" panose="020B0504030602030204" pitchFamily="34" charset="0"/>
              </a:endParaRPr>
            </a:p>
          </p:txBody>
        </p:sp>
      </p:grpSp>
    </p:spTree>
    <p:extLst>
      <p:ext uri="{BB962C8B-B14F-4D97-AF65-F5344CB8AC3E}">
        <p14:creationId xmlns:p14="http://schemas.microsoft.com/office/powerpoint/2010/main" val="20879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1479ECE-2775-85F2-BF99-0417DB9610C0}"/>
              </a:ext>
            </a:extLst>
          </p:cNvPr>
          <p:cNvGrpSpPr/>
          <p:nvPr/>
        </p:nvGrpSpPr>
        <p:grpSpPr>
          <a:xfrm>
            <a:off x="4833253" y="1446856"/>
            <a:ext cx="2525490" cy="2178613"/>
            <a:chOff x="4833253" y="2156882"/>
            <a:chExt cx="2525490" cy="2178613"/>
          </a:xfrm>
        </p:grpSpPr>
        <p:grpSp>
          <p:nvGrpSpPr>
            <p:cNvPr id="18" name="Group 17">
              <a:extLst>
                <a:ext uri="{FF2B5EF4-FFF2-40B4-BE49-F238E27FC236}">
                  <a16:creationId xmlns:a16="http://schemas.microsoft.com/office/drawing/2014/main" id="{917ADD5D-1E35-8C4C-4976-742AE406B510}"/>
                </a:ext>
              </a:extLst>
            </p:cNvPr>
            <p:cNvGrpSpPr/>
            <p:nvPr/>
          </p:nvGrpSpPr>
          <p:grpSpPr>
            <a:xfrm>
              <a:off x="4925786" y="2810443"/>
              <a:ext cx="2340428" cy="1525052"/>
              <a:chOff x="1937658" y="2879271"/>
              <a:chExt cx="1687285" cy="1099457"/>
            </a:xfrm>
          </p:grpSpPr>
          <p:sp>
            <p:nvSpPr>
              <p:cNvPr id="19" name="Plaque 18">
                <a:extLst>
                  <a:ext uri="{FF2B5EF4-FFF2-40B4-BE49-F238E27FC236}">
                    <a16:creationId xmlns:a16="http://schemas.microsoft.com/office/drawing/2014/main" id="{E2CB3C4A-4BC7-4FE5-C1C7-46863480A053}"/>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1FCD2354-B6D6-BAAA-C959-BCA88397BE04}"/>
                  </a:ext>
                </a:extLst>
              </p:cNvPr>
              <p:cNvSpPr/>
              <p:nvPr/>
            </p:nvSpPr>
            <p:spPr>
              <a:xfrm rot="1914816">
                <a:off x="2418419" y="3064325"/>
                <a:ext cx="761046" cy="443864"/>
              </a:xfrm>
              <a:custGeom>
                <a:avLst/>
                <a:gdLst>
                  <a:gd name="connsiteX0" fmla="*/ 182880 w 761046"/>
                  <a:gd name="connsiteY0" fmla="*/ 443865 h 443864"/>
                  <a:gd name="connsiteX1" fmla="*/ 365760 w 761046"/>
                  <a:gd name="connsiteY1" fmla="*/ 260985 h 443864"/>
                  <a:gd name="connsiteX2" fmla="*/ 263842 w 761046"/>
                  <a:gd name="connsiteY2" fmla="*/ 260985 h 443864"/>
                  <a:gd name="connsiteX3" fmla="*/ 442912 w 761046"/>
                  <a:gd name="connsiteY3" fmla="*/ 151448 h 443864"/>
                  <a:gd name="connsiteX4" fmla="*/ 575309 w 761046"/>
                  <a:gd name="connsiteY4" fmla="*/ 201930 h 443864"/>
                  <a:gd name="connsiteX5" fmla="*/ 761047 w 761046"/>
                  <a:gd name="connsiteY5" fmla="*/ 201930 h 443864"/>
                  <a:gd name="connsiteX6" fmla="*/ 442912 w 761046"/>
                  <a:gd name="connsiteY6" fmla="*/ 0 h 443864"/>
                  <a:gd name="connsiteX7" fmla="*/ 102870 w 761046"/>
                  <a:gd name="connsiteY7" fmla="*/ 260985 h 443864"/>
                  <a:gd name="connsiteX8" fmla="*/ 0 w 761046"/>
                  <a:gd name="connsiteY8" fmla="*/ 260985 h 443864"/>
                  <a:gd name="connsiteX9" fmla="*/ 182880 w 761046"/>
                  <a:gd name="connsiteY9" fmla="*/ 443865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6" h="443864">
                    <a:moveTo>
                      <a:pt x="182880" y="443865"/>
                    </a:moveTo>
                    <a:lnTo>
                      <a:pt x="365760" y="260985"/>
                    </a:lnTo>
                    <a:lnTo>
                      <a:pt x="263842" y="260985"/>
                    </a:lnTo>
                    <a:cubicBezTo>
                      <a:pt x="297180" y="196215"/>
                      <a:pt x="364807" y="151448"/>
                      <a:pt x="442912" y="151448"/>
                    </a:cubicBezTo>
                    <a:cubicBezTo>
                      <a:pt x="493394" y="151448"/>
                      <a:pt x="540067" y="170498"/>
                      <a:pt x="575309" y="201930"/>
                    </a:cubicBezTo>
                    <a:lnTo>
                      <a:pt x="761047" y="201930"/>
                    </a:lnTo>
                    <a:cubicBezTo>
                      <a:pt x="704849" y="81915"/>
                      <a:pt x="582929" y="0"/>
                      <a:pt x="442912" y="0"/>
                    </a:cubicBezTo>
                    <a:cubicBezTo>
                      <a:pt x="280035" y="0"/>
                      <a:pt x="142875" y="110490"/>
                      <a:pt x="102870" y="260985"/>
                    </a:cubicBezTo>
                    <a:lnTo>
                      <a:pt x="0" y="260985"/>
                    </a:lnTo>
                    <a:lnTo>
                      <a:pt x="182880" y="443865"/>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2101B4DF-7A18-B8A9-BA3C-26C5B767739C}"/>
                  </a:ext>
                </a:extLst>
              </p:cNvPr>
              <p:cNvSpPr/>
              <p:nvPr/>
            </p:nvSpPr>
            <p:spPr>
              <a:xfrm rot="1914816">
                <a:off x="2385560" y="3351320"/>
                <a:ext cx="761046" cy="443864"/>
              </a:xfrm>
              <a:custGeom>
                <a:avLst/>
                <a:gdLst>
                  <a:gd name="connsiteX0" fmla="*/ 761047 w 761046"/>
                  <a:gd name="connsiteY0" fmla="*/ 182880 h 443864"/>
                  <a:gd name="connsiteX1" fmla="*/ 578167 w 761046"/>
                  <a:gd name="connsiteY1" fmla="*/ 0 h 443864"/>
                  <a:gd name="connsiteX2" fmla="*/ 395287 w 761046"/>
                  <a:gd name="connsiteY2" fmla="*/ 182880 h 443864"/>
                  <a:gd name="connsiteX3" fmla="*/ 498157 w 761046"/>
                  <a:gd name="connsiteY3" fmla="*/ 182880 h 443864"/>
                  <a:gd name="connsiteX4" fmla="*/ 319087 w 761046"/>
                  <a:gd name="connsiteY4" fmla="*/ 292417 h 443864"/>
                  <a:gd name="connsiteX5" fmla="*/ 186690 w 761046"/>
                  <a:gd name="connsiteY5" fmla="*/ 241935 h 443864"/>
                  <a:gd name="connsiteX6" fmla="*/ 0 w 761046"/>
                  <a:gd name="connsiteY6" fmla="*/ 241935 h 443864"/>
                  <a:gd name="connsiteX7" fmla="*/ 319087 w 761046"/>
                  <a:gd name="connsiteY7" fmla="*/ 443865 h 443864"/>
                  <a:gd name="connsiteX8" fmla="*/ 659129 w 761046"/>
                  <a:gd name="connsiteY8" fmla="*/ 182880 h 443864"/>
                  <a:gd name="connsiteX9" fmla="*/ 761047 w 761046"/>
                  <a:gd name="connsiteY9" fmla="*/ 182880 h 44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46" h="443864">
                    <a:moveTo>
                      <a:pt x="761047" y="182880"/>
                    </a:moveTo>
                    <a:lnTo>
                      <a:pt x="578167" y="0"/>
                    </a:lnTo>
                    <a:lnTo>
                      <a:pt x="395287" y="182880"/>
                    </a:lnTo>
                    <a:lnTo>
                      <a:pt x="498157" y="182880"/>
                    </a:lnTo>
                    <a:cubicBezTo>
                      <a:pt x="464820" y="247650"/>
                      <a:pt x="397192" y="292417"/>
                      <a:pt x="319087" y="292417"/>
                    </a:cubicBezTo>
                    <a:cubicBezTo>
                      <a:pt x="268605" y="292417"/>
                      <a:pt x="221932" y="273367"/>
                      <a:pt x="186690" y="241935"/>
                    </a:cubicBezTo>
                    <a:lnTo>
                      <a:pt x="0" y="241935"/>
                    </a:lnTo>
                    <a:cubicBezTo>
                      <a:pt x="57150" y="361950"/>
                      <a:pt x="178117" y="443865"/>
                      <a:pt x="319087" y="443865"/>
                    </a:cubicBezTo>
                    <a:cubicBezTo>
                      <a:pt x="481965" y="443865"/>
                      <a:pt x="619124" y="333375"/>
                      <a:pt x="659129" y="182880"/>
                    </a:cubicBezTo>
                    <a:lnTo>
                      <a:pt x="761047" y="182880"/>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D3279DB0-AF85-339F-AF96-0CD87388665A}"/>
                </a:ext>
              </a:extLst>
            </p:cNvPr>
            <p:cNvSpPr txBox="1"/>
            <p:nvPr/>
          </p:nvSpPr>
          <p:spPr>
            <a:xfrm>
              <a:off x="4833253" y="2156882"/>
              <a:ext cx="2525490" cy="523220"/>
            </a:xfrm>
            <a:prstGeom prst="rect">
              <a:avLst/>
            </a:prstGeom>
            <a:noFill/>
          </p:spPr>
          <p:txBody>
            <a:bodyPr wrap="square" rtlCol="0">
              <a:spAutoFit/>
            </a:bodyPr>
            <a:lstStyle/>
            <a:p>
              <a:pPr algn="ctr"/>
              <a:r>
                <a:rPr lang="en-US" sz="2800" dirty="0">
                  <a:latin typeface="Ubuntu" panose="020B0504030602030204" pitchFamily="34" charset="0"/>
                </a:rPr>
                <a:t>Refresh Token</a:t>
              </a:r>
            </a:p>
          </p:txBody>
        </p:sp>
      </p:grpSp>
      <p:grpSp>
        <p:nvGrpSpPr>
          <p:cNvPr id="31" name="Group 30">
            <a:extLst>
              <a:ext uri="{FF2B5EF4-FFF2-40B4-BE49-F238E27FC236}">
                <a16:creationId xmlns:a16="http://schemas.microsoft.com/office/drawing/2014/main" id="{2DE8AD85-9A32-97C3-04B1-65A65719B272}"/>
              </a:ext>
            </a:extLst>
          </p:cNvPr>
          <p:cNvGrpSpPr/>
          <p:nvPr/>
        </p:nvGrpSpPr>
        <p:grpSpPr>
          <a:xfrm>
            <a:off x="8240477" y="1446856"/>
            <a:ext cx="2340432" cy="2178613"/>
            <a:chOff x="8240477" y="2156882"/>
            <a:chExt cx="2340432" cy="2178613"/>
          </a:xfrm>
        </p:grpSpPr>
        <p:grpSp>
          <p:nvGrpSpPr>
            <p:cNvPr id="25" name="Group 24">
              <a:extLst>
                <a:ext uri="{FF2B5EF4-FFF2-40B4-BE49-F238E27FC236}">
                  <a16:creationId xmlns:a16="http://schemas.microsoft.com/office/drawing/2014/main" id="{7C9D9384-48BD-7F81-0C1F-650CAE63D49A}"/>
                </a:ext>
              </a:extLst>
            </p:cNvPr>
            <p:cNvGrpSpPr/>
            <p:nvPr/>
          </p:nvGrpSpPr>
          <p:grpSpPr>
            <a:xfrm>
              <a:off x="8240481" y="2810443"/>
              <a:ext cx="2340428" cy="1525052"/>
              <a:chOff x="1937658" y="2879271"/>
              <a:chExt cx="1687285" cy="1099457"/>
            </a:xfrm>
          </p:grpSpPr>
          <p:sp>
            <p:nvSpPr>
              <p:cNvPr id="26" name="Plaque 25">
                <a:extLst>
                  <a:ext uri="{FF2B5EF4-FFF2-40B4-BE49-F238E27FC236}">
                    <a16:creationId xmlns:a16="http://schemas.microsoft.com/office/drawing/2014/main" id="{4E0426BA-01AC-FDBC-F831-153960CEED34}"/>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aphic 26" descr="User with solid fill">
                <a:extLst>
                  <a:ext uri="{FF2B5EF4-FFF2-40B4-BE49-F238E27FC236}">
                    <a16:creationId xmlns:a16="http://schemas.microsoft.com/office/drawing/2014/main" id="{A07473D3-78B2-5069-CD82-7265E1DDC357}"/>
                  </a:ext>
                </a:extLst>
              </p:cNvPr>
              <p:cNvGrpSpPr/>
              <p:nvPr/>
            </p:nvGrpSpPr>
            <p:grpSpPr>
              <a:xfrm>
                <a:off x="2476500" y="3105150"/>
                <a:ext cx="609599" cy="647700"/>
                <a:chOff x="2476500" y="3105150"/>
                <a:chExt cx="609599" cy="647700"/>
              </a:xfrm>
              <a:solidFill>
                <a:schemeClr val="bg1"/>
              </a:solidFill>
            </p:grpSpPr>
            <p:sp>
              <p:nvSpPr>
                <p:cNvPr id="42" name="Freeform 41">
                  <a:extLst>
                    <a:ext uri="{FF2B5EF4-FFF2-40B4-BE49-F238E27FC236}">
                      <a16:creationId xmlns:a16="http://schemas.microsoft.com/office/drawing/2014/main" id="{3CB4E9EC-EA2D-8B60-12A3-604FA4AF31D0}"/>
                    </a:ext>
                  </a:extLst>
                </p:cNvPr>
                <p:cNvSpPr/>
                <p:nvPr/>
              </p:nvSpPr>
              <p:spPr>
                <a:xfrm>
                  <a:off x="2628900" y="3105150"/>
                  <a:ext cx="304799" cy="304800"/>
                </a:xfrm>
                <a:custGeom>
                  <a:avLst/>
                  <a:gdLst>
                    <a:gd name="connsiteX0" fmla="*/ 304800 w 304799"/>
                    <a:gd name="connsiteY0" fmla="*/ 152400 h 304800"/>
                    <a:gd name="connsiteX1" fmla="*/ 152400 w 304799"/>
                    <a:gd name="connsiteY1" fmla="*/ 304800 h 304800"/>
                    <a:gd name="connsiteX2" fmla="*/ 0 w 304799"/>
                    <a:gd name="connsiteY2" fmla="*/ 152400 h 304800"/>
                    <a:gd name="connsiteX3" fmla="*/ 152400 w 304799"/>
                    <a:gd name="connsiteY3" fmla="*/ 0 h 304800"/>
                    <a:gd name="connsiteX4" fmla="*/ 304800 w 304799"/>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9" h="304800">
                      <a:moveTo>
                        <a:pt x="304800" y="152400"/>
                      </a:moveTo>
                      <a:cubicBezTo>
                        <a:pt x="304800" y="236568"/>
                        <a:pt x="236568" y="304800"/>
                        <a:pt x="152400" y="304800"/>
                      </a:cubicBezTo>
                      <a:cubicBezTo>
                        <a:pt x="68232" y="304800"/>
                        <a:pt x="0" y="236568"/>
                        <a:pt x="0" y="152400"/>
                      </a:cubicBezTo>
                      <a:cubicBezTo>
                        <a:pt x="0" y="68232"/>
                        <a:pt x="68232" y="0"/>
                        <a:pt x="152400" y="0"/>
                      </a:cubicBezTo>
                      <a:cubicBezTo>
                        <a:pt x="236568" y="0"/>
                        <a:pt x="304800" y="68232"/>
                        <a:pt x="304800" y="152400"/>
                      </a:cubicBezTo>
                      <a:close/>
                    </a:path>
                  </a:pathLst>
                </a:custGeom>
                <a:blipFill>
                  <a:blip r:embed="rId2"/>
                  <a:stretch>
                    <a:fillRect/>
                  </a:stretch>
                </a:blipFill>
                <a:ln w="25400" cap="flat">
                  <a:solidFill>
                    <a:schemeClr val="tx1"/>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E0CF8F1-8EC4-CF0D-57B4-C0907AAA137A}"/>
                    </a:ext>
                  </a:extLst>
                </p:cNvPr>
                <p:cNvSpPr/>
                <p:nvPr/>
              </p:nvSpPr>
              <p:spPr>
                <a:xfrm>
                  <a:off x="2476500" y="3448050"/>
                  <a:ext cx="609599" cy="304800"/>
                </a:xfrm>
                <a:custGeom>
                  <a:avLst/>
                  <a:gdLst>
                    <a:gd name="connsiteX0" fmla="*/ 609599 w 609599"/>
                    <a:gd name="connsiteY0" fmla="*/ 304800 h 304800"/>
                    <a:gd name="connsiteX1" fmla="*/ 609599 w 609599"/>
                    <a:gd name="connsiteY1" fmla="*/ 152400 h 304800"/>
                    <a:gd name="connsiteX2" fmla="*/ 579119 w 609599"/>
                    <a:gd name="connsiteY2" fmla="*/ 91440 h 304800"/>
                    <a:gd name="connsiteX3" fmla="*/ 430530 w 609599"/>
                    <a:gd name="connsiteY3" fmla="*/ 19050 h 304800"/>
                    <a:gd name="connsiteX4" fmla="*/ 304800 w 609599"/>
                    <a:gd name="connsiteY4" fmla="*/ 0 h 304800"/>
                    <a:gd name="connsiteX5" fmla="*/ 179070 w 609599"/>
                    <a:gd name="connsiteY5" fmla="*/ 19050 h 304800"/>
                    <a:gd name="connsiteX6" fmla="*/ 30480 w 609599"/>
                    <a:gd name="connsiteY6" fmla="*/ 91440 h 304800"/>
                    <a:gd name="connsiteX7" fmla="*/ 0 w 609599"/>
                    <a:gd name="connsiteY7" fmla="*/ 152400 h 304800"/>
                    <a:gd name="connsiteX8" fmla="*/ 0 w 609599"/>
                    <a:gd name="connsiteY8" fmla="*/ 304800 h 304800"/>
                    <a:gd name="connsiteX9" fmla="*/ 609599 w 609599"/>
                    <a:gd name="connsiteY9"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 h="304800">
                      <a:moveTo>
                        <a:pt x="609599" y="304800"/>
                      </a:moveTo>
                      <a:lnTo>
                        <a:pt x="609599" y="152400"/>
                      </a:lnTo>
                      <a:cubicBezTo>
                        <a:pt x="609599" y="129540"/>
                        <a:pt x="598169" y="106680"/>
                        <a:pt x="579119" y="91440"/>
                      </a:cubicBezTo>
                      <a:cubicBezTo>
                        <a:pt x="537209" y="57150"/>
                        <a:pt x="483870" y="34290"/>
                        <a:pt x="430530" y="19050"/>
                      </a:cubicBezTo>
                      <a:cubicBezTo>
                        <a:pt x="392430" y="7620"/>
                        <a:pt x="350520" y="0"/>
                        <a:pt x="304800" y="0"/>
                      </a:cubicBezTo>
                      <a:cubicBezTo>
                        <a:pt x="262890" y="0"/>
                        <a:pt x="220980" y="7620"/>
                        <a:pt x="179070" y="19050"/>
                      </a:cubicBezTo>
                      <a:cubicBezTo>
                        <a:pt x="125730" y="34290"/>
                        <a:pt x="72390" y="60960"/>
                        <a:pt x="30480" y="91440"/>
                      </a:cubicBezTo>
                      <a:cubicBezTo>
                        <a:pt x="11430" y="106680"/>
                        <a:pt x="0" y="129540"/>
                        <a:pt x="0" y="152400"/>
                      </a:cubicBezTo>
                      <a:lnTo>
                        <a:pt x="0" y="304800"/>
                      </a:lnTo>
                      <a:lnTo>
                        <a:pt x="609599" y="304800"/>
                      </a:ln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grpSp>
        <p:sp>
          <p:nvSpPr>
            <p:cNvPr id="28" name="TextBox 27">
              <a:extLst>
                <a:ext uri="{FF2B5EF4-FFF2-40B4-BE49-F238E27FC236}">
                  <a16:creationId xmlns:a16="http://schemas.microsoft.com/office/drawing/2014/main" id="{B709D39F-A5D6-C8FC-B3FC-5D6A94392B00}"/>
                </a:ext>
              </a:extLst>
            </p:cNvPr>
            <p:cNvSpPr txBox="1"/>
            <p:nvPr/>
          </p:nvSpPr>
          <p:spPr>
            <a:xfrm>
              <a:off x="8240477" y="2156882"/>
              <a:ext cx="2340432" cy="523220"/>
            </a:xfrm>
            <a:prstGeom prst="rect">
              <a:avLst/>
            </a:prstGeom>
            <a:noFill/>
          </p:spPr>
          <p:txBody>
            <a:bodyPr wrap="square" rtlCol="0">
              <a:spAutoFit/>
            </a:bodyPr>
            <a:lstStyle/>
            <a:p>
              <a:pPr algn="ctr"/>
              <a:r>
                <a:rPr lang="en-US" sz="2800" dirty="0">
                  <a:latin typeface="Ubuntu" panose="020B0504030602030204" pitchFamily="34" charset="0"/>
                </a:rPr>
                <a:t>ID Token</a:t>
              </a:r>
            </a:p>
          </p:txBody>
        </p:sp>
      </p:grpSp>
      <p:sp>
        <p:nvSpPr>
          <p:cNvPr id="32" name="Content Placeholder 2">
            <a:extLst>
              <a:ext uri="{FF2B5EF4-FFF2-40B4-BE49-F238E27FC236}">
                <a16:creationId xmlns:a16="http://schemas.microsoft.com/office/drawing/2014/main" id="{E5F9F34E-36D5-E669-5DC5-8BA2BA59E3B5}"/>
              </a:ext>
            </a:extLst>
          </p:cNvPr>
          <p:cNvSpPr>
            <a:spLocks noGrp="1"/>
          </p:cNvSpPr>
          <p:nvPr>
            <p:ph idx="1"/>
          </p:nvPr>
        </p:nvSpPr>
        <p:spPr>
          <a:xfrm>
            <a:off x="1611083" y="3755810"/>
            <a:ext cx="2982686" cy="1342463"/>
          </a:xfrm>
        </p:spPr>
        <p:txBody>
          <a:bodyPr>
            <a:normAutofit/>
          </a:bodyPr>
          <a:lstStyle/>
          <a:p>
            <a:r>
              <a:rPr lang="en-US" sz="1800" dirty="0">
                <a:latin typeface="Ubuntu" panose="020B0504030602030204" pitchFamily="34" charset="0"/>
              </a:rPr>
              <a:t>Used for authorization</a:t>
            </a:r>
          </a:p>
          <a:p>
            <a:r>
              <a:rPr lang="en-US" sz="1800" dirty="0">
                <a:latin typeface="Ubuntu" panose="020B0504030602030204" pitchFamily="34" charset="0"/>
              </a:rPr>
              <a:t>Used for API calls</a:t>
            </a:r>
          </a:p>
          <a:p>
            <a:r>
              <a:rPr lang="en-US" sz="1800" dirty="0">
                <a:latin typeface="Ubuntu" panose="020B0504030602030204" pitchFamily="34" charset="0"/>
              </a:rPr>
              <a:t>Short-lived</a:t>
            </a:r>
          </a:p>
        </p:txBody>
      </p:sp>
      <p:sp>
        <p:nvSpPr>
          <p:cNvPr id="44" name="Content Placeholder 2">
            <a:extLst>
              <a:ext uri="{FF2B5EF4-FFF2-40B4-BE49-F238E27FC236}">
                <a16:creationId xmlns:a16="http://schemas.microsoft.com/office/drawing/2014/main" id="{7E0854D1-4AFB-73FE-76CB-2AFBF463383D}"/>
              </a:ext>
            </a:extLst>
          </p:cNvPr>
          <p:cNvSpPr txBox="1">
            <a:spLocks/>
          </p:cNvSpPr>
          <p:nvPr/>
        </p:nvSpPr>
        <p:spPr>
          <a:xfrm>
            <a:off x="4925786" y="3755809"/>
            <a:ext cx="2982686" cy="134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Ubuntu" panose="020B0504030602030204" pitchFamily="34" charset="0"/>
              </a:rPr>
              <a:t>Used to refresh tokens</a:t>
            </a:r>
          </a:p>
          <a:p>
            <a:r>
              <a:rPr lang="en-US" sz="1800" dirty="0">
                <a:latin typeface="Ubuntu" panose="020B0504030602030204" pitchFamily="34" charset="0"/>
              </a:rPr>
              <a:t>Very sensitive</a:t>
            </a:r>
          </a:p>
          <a:p>
            <a:r>
              <a:rPr lang="en-US" sz="1800" dirty="0">
                <a:latin typeface="Ubuntu" panose="020B0504030602030204" pitchFamily="34" charset="0"/>
              </a:rPr>
              <a:t>Long-lived</a:t>
            </a:r>
          </a:p>
        </p:txBody>
      </p:sp>
      <p:sp>
        <p:nvSpPr>
          <p:cNvPr id="45" name="Content Placeholder 2">
            <a:extLst>
              <a:ext uri="{FF2B5EF4-FFF2-40B4-BE49-F238E27FC236}">
                <a16:creationId xmlns:a16="http://schemas.microsoft.com/office/drawing/2014/main" id="{E43A37EA-A222-85E9-F59D-5181D143CFE5}"/>
              </a:ext>
            </a:extLst>
          </p:cNvPr>
          <p:cNvSpPr txBox="1">
            <a:spLocks/>
          </p:cNvSpPr>
          <p:nvPr/>
        </p:nvSpPr>
        <p:spPr>
          <a:xfrm>
            <a:off x="8240477" y="3755808"/>
            <a:ext cx="3199914" cy="134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Ubuntu" panose="020B0504030602030204" pitchFamily="34" charset="0"/>
              </a:rPr>
              <a:t>Used for authentication</a:t>
            </a:r>
          </a:p>
          <a:p>
            <a:r>
              <a:rPr lang="en-US" sz="1800" dirty="0">
                <a:latin typeface="Ubuntu" panose="020B0504030602030204" pitchFamily="34" charset="0"/>
              </a:rPr>
              <a:t>Part of Open ID Connect</a:t>
            </a:r>
          </a:p>
          <a:p>
            <a:r>
              <a:rPr lang="en-US" sz="1800" dirty="0">
                <a:latin typeface="Ubuntu" panose="020B0504030602030204" pitchFamily="34" charset="0"/>
              </a:rPr>
              <a:t>Short-lived</a:t>
            </a:r>
          </a:p>
        </p:txBody>
      </p:sp>
      <p:grpSp>
        <p:nvGrpSpPr>
          <p:cNvPr id="48" name="Group 47">
            <a:extLst>
              <a:ext uri="{FF2B5EF4-FFF2-40B4-BE49-F238E27FC236}">
                <a16:creationId xmlns:a16="http://schemas.microsoft.com/office/drawing/2014/main" id="{27621ED1-A8A4-99E4-E7DF-DBB05E4D4121}"/>
              </a:ext>
            </a:extLst>
          </p:cNvPr>
          <p:cNvGrpSpPr/>
          <p:nvPr/>
        </p:nvGrpSpPr>
        <p:grpSpPr>
          <a:xfrm>
            <a:off x="1611083" y="884385"/>
            <a:ext cx="2340432" cy="2741084"/>
            <a:chOff x="1611083" y="884385"/>
            <a:chExt cx="2340432" cy="2741084"/>
          </a:xfrm>
        </p:grpSpPr>
        <p:grpSp>
          <p:nvGrpSpPr>
            <p:cNvPr id="29" name="Group 28">
              <a:extLst>
                <a:ext uri="{FF2B5EF4-FFF2-40B4-BE49-F238E27FC236}">
                  <a16:creationId xmlns:a16="http://schemas.microsoft.com/office/drawing/2014/main" id="{7CC1FB26-6D5F-D086-E9CF-839620BC95FF}"/>
                </a:ext>
              </a:extLst>
            </p:cNvPr>
            <p:cNvGrpSpPr/>
            <p:nvPr/>
          </p:nvGrpSpPr>
          <p:grpSpPr>
            <a:xfrm>
              <a:off x="1611083" y="1446856"/>
              <a:ext cx="2340432" cy="2178613"/>
              <a:chOff x="1611083" y="2187084"/>
              <a:chExt cx="2340432" cy="2178613"/>
            </a:xfrm>
          </p:grpSpPr>
          <p:grpSp>
            <p:nvGrpSpPr>
              <p:cNvPr id="11" name="Group 10">
                <a:extLst>
                  <a:ext uri="{FF2B5EF4-FFF2-40B4-BE49-F238E27FC236}">
                    <a16:creationId xmlns:a16="http://schemas.microsoft.com/office/drawing/2014/main" id="{3AB57F7B-5CB5-11D3-0CA8-F67E6008B2E2}"/>
                  </a:ext>
                </a:extLst>
              </p:cNvPr>
              <p:cNvGrpSpPr/>
              <p:nvPr/>
            </p:nvGrpSpPr>
            <p:grpSpPr>
              <a:xfrm>
                <a:off x="1611087" y="2840645"/>
                <a:ext cx="2340428" cy="1525052"/>
                <a:chOff x="1937658" y="2879271"/>
                <a:chExt cx="1687285" cy="1099457"/>
              </a:xfrm>
            </p:grpSpPr>
            <p:sp>
              <p:nvSpPr>
                <p:cNvPr id="7" name="Plaque 6">
                  <a:extLst>
                    <a:ext uri="{FF2B5EF4-FFF2-40B4-BE49-F238E27FC236}">
                      <a16:creationId xmlns:a16="http://schemas.microsoft.com/office/drawing/2014/main" id="{92FFF053-AC72-ADE1-9D9E-2C1F9D72C9E1}"/>
                    </a:ext>
                  </a:extLst>
                </p:cNvPr>
                <p:cNvSpPr/>
                <p:nvPr/>
              </p:nvSpPr>
              <p:spPr>
                <a:xfrm>
                  <a:off x="1937658" y="2879271"/>
                  <a:ext cx="1687285" cy="1099457"/>
                </a:xfrm>
                <a:prstGeom prst="plaqu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Graphic 7" descr="Key with solid fill">
                  <a:extLst>
                    <a:ext uri="{FF2B5EF4-FFF2-40B4-BE49-F238E27FC236}">
                      <a16:creationId xmlns:a16="http://schemas.microsoft.com/office/drawing/2014/main" id="{0A0D900B-633A-4491-B323-2B23A9A20836}"/>
                    </a:ext>
                  </a:extLst>
                </p:cNvPr>
                <p:cNvSpPr/>
                <p:nvPr/>
              </p:nvSpPr>
              <p:spPr>
                <a:xfrm rot="1914816">
                  <a:off x="2362199" y="3271564"/>
                  <a:ext cx="838200" cy="400050"/>
                </a:xfrm>
                <a:custGeom>
                  <a:avLst/>
                  <a:gdLst>
                    <a:gd name="connsiteX0" fmla="*/ 576263 w 838200"/>
                    <a:gd name="connsiteY0" fmla="*/ 233363 h 400050"/>
                    <a:gd name="connsiteX1" fmla="*/ 638175 w 838200"/>
                    <a:gd name="connsiteY1" fmla="*/ 295275 h 400050"/>
                    <a:gd name="connsiteX2" fmla="*/ 700088 w 838200"/>
                    <a:gd name="connsiteY2" fmla="*/ 233363 h 400050"/>
                    <a:gd name="connsiteX3" fmla="*/ 762000 w 838200"/>
                    <a:gd name="connsiteY3" fmla="*/ 295275 h 400050"/>
                    <a:gd name="connsiteX4" fmla="*/ 838200 w 838200"/>
                    <a:gd name="connsiteY4" fmla="*/ 200025 h 400050"/>
                    <a:gd name="connsiteX5" fmla="*/ 762000 w 838200"/>
                    <a:gd name="connsiteY5" fmla="*/ 104775 h 400050"/>
                    <a:gd name="connsiteX6" fmla="*/ 376238 w 838200"/>
                    <a:gd name="connsiteY6" fmla="*/ 104775 h 400050"/>
                    <a:gd name="connsiteX7" fmla="*/ 200025 w 838200"/>
                    <a:gd name="connsiteY7" fmla="*/ 0 h 400050"/>
                    <a:gd name="connsiteX8" fmla="*/ 0 w 838200"/>
                    <a:gd name="connsiteY8" fmla="*/ 200025 h 400050"/>
                    <a:gd name="connsiteX9" fmla="*/ 200025 w 838200"/>
                    <a:gd name="connsiteY9" fmla="*/ 400050 h 400050"/>
                    <a:gd name="connsiteX10" fmla="*/ 376238 w 838200"/>
                    <a:gd name="connsiteY10" fmla="*/ 295275 h 400050"/>
                    <a:gd name="connsiteX11" fmla="*/ 438150 w 838200"/>
                    <a:gd name="connsiteY11" fmla="*/ 295275 h 400050"/>
                    <a:gd name="connsiteX12" fmla="*/ 476250 w 838200"/>
                    <a:gd name="connsiteY12" fmla="*/ 257175 h 400050"/>
                    <a:gd name="connsiteX13" fmla="*/ 514350 w 838200"/>
                    <a:gd name="connsiteY13" fmla="*/ 295275 h 400050"/>
                    <a:gd name="connsiteX14" fmla="*/ 576263 w 838200"/>
                    <a:gd name="connsiteY14" fmla="*/ 233363 h 400050"/>
                    <a:gd name="connsiteX15" fmla="*/ 114300 w 838200"/>
                    <a:gd name="connsiteY15" fmla="*/ 257175 h 400050"/>
                    <a:gd name="connsiteX16" fmla="*/ 57150 w 838200"/>
                    <a:gd name="connsiteY16" fmla="*/ 200025 h 400050"/>
                    <a:gd name="connsiteX17" fmla="*/ 114300 w 838200"/>
                    <a:gd name="connsiteY17" fmla="*/ 142875 h 400050"/>
                    <a:gd name="connsiteX18" fmla="*/ 171450 w 838200"/>
                    <a:gd name="connsiteY18" fmla="*/ 200025 h 400050"/>
                    <a:gd name="connsiteX19" fmla="*/ 114300 w 838200"/>
                    <a:gd name="connsiteY19" fmla="*/ 25717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00050">
                      <a:moveTo>
                        <a:pt x="576263" y="233363"/>
                      </a:moveTo>
                      <a:lnTo>
                        <a:pt x="638175" y="295275"/>
                      </a:lnTo>
                      <a:lnTo>
                        <a:pt x="700088" y="233363"/>
                      </a:lnTo>
                      <a:lnTo>
                        <a:pt x="762000" y="295275"/>
                      </a:lnTo>
                      <a:lnTo>
                        <a:pt x="838200" y="200025"/>
                      </a:lnTo>
                      <a:lnTo>
                        <a:pt x="762000" y="104775"/>
                      </a:lnTo>
                      <a:lnTo>
                        <a:pt x="376238" y="104775"/>
                      </a:lnTo>
                      <a:cubicBezTo>
                        <a:pt x="341948" y="41910"/>
                        <a:pt x="276225" y="0"/>
                        <a:pt x="200025" y="0"/>
                      </a:cubicBezTo>
                      <a:cubicBezTo>
                        <a:pt x="89535" y="0"/>
                        <a:pt x="0" y="89535"/>
                        <a:pt x="0" y="200025"/>
                      </a:cubicBezTo>
                      <a:cubicBezTo>
                        <a:pt x="0" y="310515"/>
                        <a:pt x="89535" y="400050"/>
                        <a:pt x="200025" y="400050"/>
                      </a:cubicBezTo>
                      <a:cubicBezTo>
                        <a:pt x="276225" y="400050"/>
                        <a:pt x="341948" y="358140"/>
                        <a:pt x="376238" y="295275"/>
                      </a:cubicBezTo>
                      <a:lnTo>
                        <a:pt x="438150" y="295275"/>
                      </a:lnTo>
                      <a:lnTo>
                        <a:pt x="476250" y="257175"/>
                      </a:lnTo>
                      <a:lnTo>
                        <a:pt x="514350" y="295275"/>
                      </a:lnTo>
                      <a:lnTo>
                        <a:pt x="576263" y="233363"/>
                      </a:lnTo>
                      <a:close/>
                      <a:moveTo>
                        <a:pt x="114300" y="257175"/>
                      </a:moveTo>
                      <a:cubicBezTo>
                        <a:pt x="82868" y="257175"/>
                        <a:pt x="57150" y="231458"/>
                        <a:pt x="57150" y="200025"/>
                      </a:cubicBezTo>
                      <a:cubicBezTo>
                        <a:pt x="57150" y="168593"/>
                        <a:pt x="82868" y="142875"/>
                        <a:pt x="114300" y="142875"/>
                      </a:cubicBezTo>
                      <a:cubicBezTo>
                        <a:pt x="145733" y="142875"/>
                        <a:pt x="171450" y="168593"/>
                        <a:pt x="171450" y="200025"/>
                      </a:cubicBezTo>
                      <a:cubicBezTo>
                        <a:pt x="171450" y="231458"/>
                        <a:pt x="145733" y="257175"/>
                        <a:pt x="114300" y="257175"/>
                      </a:cubicBezTo>
                      <a:close/>
                    </a:path>
                  </a:pathLst>
                </a:custGeom>
                <a:blipFill>
                  <a:blip r:embed="rId2"/>
                  <a:stretch>
                    <a:fillRect/>
                  </a:stretch>
                </a:blipFill>
                <a:ln w="25400" cap="flat">
                  <a:solidFill>
                    <a:schemeClr val="tx1"/>
                  </a:solid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A123A81E-F199-63CB-AD44-874C41E32334}"/>
                  </a:ext>
                </a:extLst>
              </p:cNvPr>
              <p:cNvSpPr txBox="1"/>
              <p:nvPr/>
            </p:nvSpPr>
            <p:spPr>
              <a:xfrm>
                <a:off x="1611083" y="2187084"/>
                <a:ext cx="2340432" cy="523220"/>
              </a:xfrm>
              <a:prstGeom prst="rect">
                <a:avLst/>
              </a:prstGeom>
              <a:noFill/>
            </p:spPr>
            <p:txBody>
              <a:bodyPr wrap="square" rtlCol="0">
                <a:spAutoFit/>
              </a:bodyPr>
              <a:lstStyle/>
              <a:p>
                <a:pPr algn="ctr"/>
                <a:r>
                  <a:rPr lang="en-US" sz="2800" dirty="0">
                    <a:latin typeface="Ubuntu" panose="020B0504030602030204" pitchFamily="34" charset="0"/>
                  </a:rPr>
                  <a:t>Access Token</a:t>
                </a:r>
              </a:p>
            </p:txBody>
          </p:sp>
        </p:grpSp>
        <p:sp>
          <p:nvSpPr>
            <p:cNvPr id="47" name="TextBox 46">
              <a:extLst>
                <a:ext uri="{FF2B5EF4-FFF2-40B4-BE49-F238E27FC236}">
                  <a16:creationId xmlns:a16="http://schemas.microsoft.com/office/drawing/2014/main" id="{8756BBD6-9EA4-3F25-E880-6101746D0431}"/>
                </a:ext>
              </a:extLst>
            </p:cNvPr>
            <p:cNvSpPr txBox="1"/>
            <p:nvPr/>
          </p:nvSpPr>
          <p:spPr>
            <a:xfrm>
              <a:off x="1885331" y="884385"/>
              <a:ext cx="1791936" cy="646331"/>
            </a:xfrm>
            <a:prstGeom prst="rect">
              <a:avLst/>
            </a:prstGeom>
            <a:noFill/>
          </p:spPr>
          <p:txBody>
            <a:bodyPr wrap="square">
              <a:spAutoFit/>
            </a:bodyPr>
            <a:lstStyle/>
            <a:p>
              <a:pPr algn="ctr"/>
              <a:endParaRPr lang="en-US" sz="1800" dirty="0">
                <a:latin typeface="Ubuntu" panose="020B0504030602030204" pitchFamily="34" charset="0"/>
              </a:endParaRPr>
            </a:p>
            <a:p>
              <a:pPr algn="ctr"/>
              <a:r>
                <a:rPr lang="en-US" sz="1800" dirty="0">
                  <a:latin typeface="Ubuntu" panose="020B0504030602030204" pitchFamily="34" charset="0"/>
                </a:rPr>
                <a:t>“Bearer Token”</a:t>
              </a:r>
              <a:endParaRPr lang="en-US" dirty="0"/>
            </a:p>
          </p:txBody>
        </p:sp>
      </p:grpSp>
    </p:spTree>
    <p:extLst>
      <p:ext uri="{BB962C8B-B14F-4D97-AF65-F5344CB8AC3E}">
        <p14:creationId xmlns:p14="http://schemas.microsoft.com/office/powerpoint/2010/main" val="38779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Effect transition="in" filter="fade">
                                      <p:cBhvr>
                                        <p:cTn id="17" dur="500"/>
                                        <p:tgtEl>
                                          <p:spTgt spid="32">
                                            <p:txEl>
                                              <p:pRg st="1" end="1"/>
                                            </p:txEl>
                                          </p:spTgt>
                                        </p:tgtEl>
                                      </p:cBhvr>
                                    </p:animEffect>
                                  </p:childTnLst>
                                </p:cTn>
                              </p:par>
                              <p:par>
                                <p:cTn id="18" presetID="9" presetClass="emph" presetSubtype="0" grpId="1" nodeType="withEffect">
                                  <p:stCondLst>
                                    <p:cond delay="0"/>
                                  </p:stCondLst>
                                  <p:childTnLst>
                                    <p:set>
                                      <p:cBhvr>
                                        <p:cTn id="19" dur="indefinite"/>
                                        <p:tgtEl>
                                          <p:spTgt spid="32">
                                            <p:txEl>
                                              <p:pRg st="0" end="0"/>
                                            </p:txEl>
                                          </p:spTgt>
                                        </p:tgtEl>
                                        <p:attrNameLst>
                                          <p:attrName>style.opacity</p:attrName>
                                        </p:attrNameLst>
                                      </p:cBhvr>
                                      <p:to>
                                        <p:strVal val="0.5"/>
                                      </p:to>
                                    </p:set>
                                    <p:animEffect filter="image" prLst="opacity: 0.5">
                                      <p:cBhvr rctx="IE">
                                        <p:cTn id="20" dur="indefinite"/>
                                        <p:tgtEl>
                                          <p:spTgt spid="3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xEl>
                                              <p:pRg st="2" end="2"/>
                                            </p:txEl>
                                          </p:spTgt>
                                        </p:tgtEl>
                                        <p:attrNameLst>
                                          <p:attrName>style.visibility</p:attrName>
                                        </p:attrNameLst>
                                      </p:cBhvr>
                                      <p:to>
                                        <p:strVal val="visible"/>
                                      </p:to>
                                    </p:set>
                                    <p:animEffect transition="in" filter="fade">
                                      <p:cBhvr>
                                        <p:cTn id="25" dur="500"/>
                                        <p:tgtEl>
                                          <p:spTgt spid="32">
                                            <p:txEl>
                                              <p:pRg st="2" end="2"/>
                                            </p:txEl>
                                          </p:spTgt>
                                        </p:tgtEl>
                                      </p:cBhvr>
                                    </p:animEffect>
                                  </p:childTnLst>
                                </p:cTn>
                              </p:par>
                              <p:par>
                                <p:cTn id="26" presetID="9" presetClass="emph" presetSubtype="0" grpId="1" nodeType="withEffect">
                                  <p:stCondLst>
                                    <p:cond delay="0"/>
                                  </p:stCondLst>
                                  <p:childTnLst>
                                    <p:set>
                                      <p:cBhvr>
                                        <p:cTn id="27" dur="indefinite"/>
                                        <p:tgtEl>
                                          <p:spTgt spid="32">
                                            <p:txEl>
                                              <p:pRg st="1" end="1"/>
                                            </p:txEl>
                                          </p:spTgt>
                                        </p:tgtEl>
                                        <p:attrNameLst>
                                          <p:attrName>style.opacity</p:attrName>
                                        </p:attrNameLst>
                                      </p:cBhvr>
                                      <p:to>
                                        <p:strVal val="0.5"/>
                                      </p:to>
                                    </p:set>
                                    <p:animEffect filter="image" prLst="opacity: 0.5">
                                      <p:cBhvr rctx="IE">
                                        <p:cTn id="28" dur="indefinite"/>
                                        <p:tgtEl>
                                          <p:spTgt spid="3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9" presetClass="emph" presetSubtype="0" nodeType="withEffect">
                                  <p:stCondLst>
                                    <p:cond delay="0"/>
                                  </p:stCondLst>
                                  <p:childTnLst>
                                    <p:set>
                                      <p:cBhvr>
                                        <p:cTn id="35" dur="indefinite"/>
                                        <p:tgtEl>
                                          <p:spTgt spid="48"/>
                                        </p:tgtEl>
                                        <p:attrNameLst>
                                          <p:attrName>style.opacity</p:attrName>
                                        </p:attrNameLst>
                                      </p:cBhvr>
                                      <p:to>
                                        <p:strVal val="0.5"/>
                                      </p:to>
                                    </p:set>
                                    <p:animEffect filter="image" prLst="opacity: 0.5">
                                      <p:cBhvr rctx="IE">
                                        <p:cTn id="36" dur="indefinite"/>
                                        <p:tgtEl>
                                          <p:spTgt spid="48"/>
                                        </p:tgtEl>
                                      </p:cBhvr>
                                    </p:animEffect>
                                  </p:childTnLst>
                                </p:cTn>
                              </p:par>
                              <p:par>
                                <p:cTn id="37" presetID="9" presetClass="emph" presetSubtype="0" grpId="1" nodeType="withEffect">
                                  <p:stCondLst>
                                    <p:cond delay="0"/>
                                  </p:stCondLst>
                                  <p:childTnLst>
                                    <p:set>
                                      <p:cBhvr>
                                        <p:cTn id="38" dur="indefinite"/>
                                        <p:tgtEl>
                                          <p:spTgt spid="32">
                                            <p:txEl>
                                              <p:pRg st="2" end="2"/>
                                            </p:txEl>
                                          </p:spTgt>
                                        </p:tgtEl>
                                        <p:attrNameLst>
                                          <p:attrName>style.opacity</p:attrName>
                                        </p:attrNameLst>
                                      </p:cBhvr>
                                      <p:to>
                                        <p:strVal val="0.5"/>
                                      </p:to>
                                    </p:set>
                                    <p:animEffect filter="image" prLst="opacity: 0.5">
                                      <p:cBhvr rctx="IE">
                                        <p:cTn id="39" dur="indefinite"/>
                                        <p:tgtEl>
                                          <p:spTgt spid="3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xEl>
                                              <p:pRg st="0" end="0"/>
                                            </p:txEl>
                                          </p:spTgt>
                                        </p:tgtEl>
                                        <p:attrNameLst>
                                          <p:attrName>style.visibility</p:attrName>
                                        </p:attrNameLst>
                                      </p:cBhvr>
                                      <p:to>
                                        <p:strVal val="visible"/>
                                      </p:to>
                                    </p:set>
                                    <p:animEffect transition="in" filter="fade">
                                      <p:cBhvr>
                                        <p:cTn id="44" dur="500"/>
                                        <p:tgtEl>
                                          <p:spTgt spid="4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xEl>
                                              <p:pRg st="1" end="1"/>
                                            </p:txEl>
                                          </p:spTgt>
                                        </p:tgtEl>
                                        <p:attrNameLst>
                                          <p:attrName>style.visibility</p:attrName>
                                        </p:attrNameLst>
                                      </p:cBhvr>
                                      <p:to>
                                        <p:strVal val="visible"/>
                                      </p:to>
                                    </p:set>
                                    <p:animEffect transition="in" filter="fade">
                                      <p:cBhvr>
                                        <p:cTn id="49" dur="500"/>
                                        <p:tgtEl>
                                          <p:spTgt spid="44">
                                            <p:txEl>
                                              <p:pRg st="1" end="1"/>
                                            </p:txEl>
                                          </p:spTgt>
                                        </p:tgtEl>
                                      </p:cBhvr>
                                    </p:animEffect>
                                  </p:childTnLst>
                                </p:cTn>
                              </p:par>
                              <p:par>
                                <p:cTn id="50" presetID="9" presetClass="emph" presetSubtype="0" grpId="1" nodeType="withEffect">
                                  <p:stCondLst>
                                    <p:cond delay="0"/>
                                  </p:stCondLst>
                                  <p:childTnLst>
                                    <p:set>
                                      <p:cBhvr>
                                        <p:cTn id="51" dur="indefinite"/>
                                        <p:tgtEl>
                                          <p:spTgt spid="44">
                                            <p:txEl>
                                              <p:pRg st="0" end="0"/>
                                            </p:txEl>
                                          </p:spTgt>
                                        </p:tgtEl>
                                        <p:attrNameLst>
                                          <p:attrName>style.opacity</p:attrName>
                                        </p:attrNameLst>
                                      </p:cBhvr>
                                      <p:to>
                                        <p:strVal val="0.5"/>
                                      </p:to>
                                    </p:set>
                                    <p:animEffect filter="image" prLst="opacity: 0.5">
                                      <p:cBhvr rctx="IE">
                                        <p:cTn id="52" dur="indefinite"/>
                                        <p:tgtEl>
                                          <p:spTgt spid="4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xEl>
                                              <p:pRg st="2" end="2"/>
                                            </p:txEl>
                                          </p:spTgt>
                                        </p:tgtEl>
                                        <p:attrNameLst>
                                          <p:attrName>style.visibility</p:attrName>
                                        </p:attrNameLst>
                                      </p:cBhvr>
                                      <p:to>
                                        <p:strVal val="visible"/>
                                      </p:to>
                                    </p:set>
                                    <p:animEffect transition="in" filter="fade">
                                      <p:cBhvr>
                                        <p:cTn id="57" dur="500"/>
                                        <p:tgtEl>
                                          <p:spTgt spid="44">
                                            <p:txEl>
                                              <p:pRg st="2" end="2"/>
                                            </p:txEl>
                                          </p:spTgt>
                                        </p:tgtEl>
                                      </p:cBhvr>
                                    </p:animEffect>
                                  </p:childTnLst>
                                </p:cTn>
                              </p:par>
                              <p:par>
                                <p:cTn id="58" presetID="9" presetClass="emph" presetSubtype="0" grpId="1" nodeType="withEffect">
                                  <p:stCondLst>
                                    <p:cond delay="0"/>
                                  </p:stCondLst>
                                  <p:childTnLst>
                                    <p:set>
                                      <p:cBhvr>
                                        <p:cTn id="59" dur="indefinite"/>
                                        <p:tgtEl>
                                          <p:spTgt spid="44">
                                            <p:txEl>
                                              <p:pRg st="1" end="1"/>
                                            </p:txEl>
                                          </p:spTgt>
                                        </p:tgtEl>
                                        <p:attrNameLst>
                                          <p:attrName>style.opacity</p:attrName>
                                        </p:attrNameLst>
                                      </p:cBhvr>
                                      <p:to>
                                        <p:strVal val="0.5"/>
                                      </p:to>
                                    </p:set>
                                    <p:animEffect filter="image" prLst="opacity: 0.5">
                                      <p:cBhvr rctx="IE">
                                        <p:cTn id="60" dur="indefinite"/>
                                        <p:tgtEl>
                                          <p:spTgt spid="44">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9" presetClass="emph" presetSubtype="0" nodeType="withEffect">
                                  <p:stCondLst>
                                    <p:cond delay="0"/>
                                  </p:stCondLst>
                                  <p:childTnLst>
                                    <p:set>
                                      <p:cBhvr>
                                        <p:cTn id="67" dur="indefinite"/>
                                        <p:tgtEl>
                                          <p:spTgt spid="30"/>
                                        </p:tgtEl>
                                        <p:attrNameLst>
                                          <p:attrName>style.opacity</p:attrName>
                                        </p:attrNameLst>
                                      </p:cBhvr>
                                      <p:to>
                                        <p:strVal val="0.5"/>
                                      </p:to>
                                    </p:set>
                                    <p:animEffect filter="image" prLst="opacity: 0.5">
                                      <p:cBhvr rctx="IE">
                                        <p:cTn id="68" dur="indefinite"/>
                                        <p:tgtEl>
                                          <p:spTgt spid="30"/>
                                        </p:tgtEl>
                                      </p:cBhvr>
                                    </p:animEffect>
                                  </p:childTnLst>
                                </p:cTn>
                              </p:par>
                              <p:par>
                                <p:cTn id="69" presetID="9" presetClass="emph" presetSubtype="0" grpId="1" nodeType="withEffect">
                                  <p:stCondLst>
                                    <p:cond delay="0"/>
                                  </p:stCondLst>
                                  <p:childTnLst>
                                    <p:set>
                                      <p:cBhvr>
                                        <p:cTn id="70" dur="indefinite"/>
                                        <p:tgtEl>
                                          <p:spTgt spid="44">
                                            <p:txEl>
                                              <p:pRg st="2" end="2"/>
                                            </p:txEl>
                                          </p:spTgt>
                                        </p:tgtEl>
                                        <p:attrNameLst>
                                          <p:attrName>style.opacity</p:attrName>
                                        </p:attrNameLst>
                                      </p:cBhvr>
                                      <p:to>
                                        <p:strVal val="0.5"/>
                                      </p:to>
                                    </p:set>
                                    <p:animEffect filter="image" prLst="opacity: 0.5">
                                      <p:cBhvr rctx="IE">
                                        <p:cTn id="71" dur="indefinite"/>
                                        <p:tgtEl>
                                          <p:spTgt spid="44">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5">
                                            <p:txEl>
                                              <p:pRg st="0" end="0"/>
                                            </p:txEl>
                                          </p:spTgt>
                                        </p:tgtEl>
                                        <p:attrNameLst>
                                          <p:attrName>style.visibility</p:attrName>
                                        </p:attrNameLst>
                                      </p:cBhvr>
                                      <p:to>
                                        <p:strVal val="visible"/>
                                      </p:to>
                                    </p:set>
                                    <p:animEffect transition="in" filter="fade">
                                      <p:cBhvr>
                                        <p:cTn id="76" dur="500"/>
                                        <p:tgtEl>
                                          <p:spTgt spid="45">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5">
                                            <p:txEl>
                                              <p:pRg st="1" end="1"/>
                                            </p:txEl>
                                          </p:spTgt>
                                        </p:tgtEl>
                                        <p:attrNameLst>
                                          <p:attrName>style.visibility</p:attrName>
                                        </p:attrNameLst>
                                      </p:cBhvr>
                                      <p:to>
                                        <p:strVal val="visible"/>
                                      </p:to>
                                    </p:set>
                                    <p:animEffect transition="in" filter="fade">
                                      <p:cBhvr>
                                        <p:cTn id="81" dur="500"/>
                                        <p:tgtEl>
                                          <p:spTgt spid="45">
                                            <p:txEl>
                                              <p:pRg st="1" end="1"/>
                                            </p:txEl>
                                          </p:spTgt>
                                        </p:tgtEl>
                                      </p:cBhvr>
                                    </p:animEffect>
                                  </p:childTnLst>
                                </p:cTn>
                              </p:par>
                              <p:par>
                                <p:cTn id="82" presetID="9" presetClass="emph" presetSubtype="0" grpId="1" nodeType="withEffect">
                                  <p:stCondLst>
                                    <p:cond delay="0"/>
                                  </p:stCondLst>
                                  <p:childTnLst>
                                    <p:set>
                                      <p:cBhvr>
                                        <p:cTn id="83" dur="indefinite"/>
                                        <p:tgtEl>
                                          <p:spTgt spid="45">
                                            <p:txEl>
                                              <p:pRg st="0" end="0"/>
                                            </p:txEl>
                                          </p:spTgt>
                                        </p:tgtEl>
                                        <p:attrNameLst>
                                          <p:attrName>style.opacity</p:attrName>
                                        </p:attrNameLst>
                                      </p:cBhvr>
                                      <p:to>
                                        <p:strVal val="0.5"/>
                                      </p:to>
                                    </p:set>
                                    <p:animEffect filter="image" prLst="opacity: 0.5">
                                      <p:cBhvr rctx="IE">
                                        <p:cTn id="84" dur="indefinite"/>
                                        <p:tgtEl>
                                          <p:spTgt spid="45">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5">
                                            <p:txEl>
                                              <p:pRg st="2" end="2"/>
                                            </p:txEl>
                                          </p:spTgt>
                                        </p:tgtEl>
                                        <p:attrNameLst>
                                          <p:attrName>style.visibility</p:attrName>
                                        </p:attrNameLst>
                                      </p:cBhvr>
                                      <p:to>
                                        <p:strVal val="visible"/>
                                      </p:to>
                                    </p:set>
                                    <p:animEffect transition="in" filter="fade">
                                      <p:cBhvr>
                                        <p:cTn id="89" dur="500"/>
                                        <p:tgtEl>
                                          <p:spTgt spid="45">
                                            <p:txEl>
                                              <p:pRg st="2" end="2"/>
                                            </p:txEl>
                                          </p:spTgt>
                                        </p:tgtEl>
                                      </p:cBhvr>
                                    </p:animEffect>
                                  </p:childTnLst>
                                </p:cTn>
                              </p:par>
                              <p:par>
                                <p:cTn id="90" presetID="9" presetClass="emph" presetSubtype="0" grpId="1" nodeType="withEffect">
                                  <p:stCondLst>
                                    <p:cond delay="0"/>
                                  </p:stCondLst>
                                  <p:childTnLst>
                                    <p:set>
                                      <p:cBhvr>
                                        <p:cTn id="91" dur="indefinite"/>
                                        <p:tgtEl>
                                          <p:spTgt spid="45">
                                            <p:txEl>
                                              <p:pRg st="1" end="1"/>
                                            </p:txEl>
                                          </p:spTgt>
                                        </p:tgtEl>
                                        <p:attrNameLst>
                                          <p:attrName>style.opacity</p:attrName>
                                        </p:attrNameLst>
                                      </p:cBhvr>
                                      <p:to>
                                        <p:strVal val="0.5"/>
                                      </p:to>
                                    </p:set>
                                    <p:animEffect filter="image" prLst="opacity: 0.5">
                                      <p:cBhvr rctx="IE">
                                        <p:cTn id="92" dur="indefinite"/>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2" grpId="1" uiExpand="1" build="p"/>
      <p:bldP spid="44" grpId="0" uiExpand="1" build="p"/>
      <p:bldP spid="44" grpId="1" uiExpand="1" build="p"/>
      <p:bldP spid="45" grpId="0" uiExpand="1" build="p"/>
      <p:bldP spid="45" grpId="1" uiExpan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stall-Module">
            <a:extLst>
              <a:ext uri="{FF2B5EF4-FFF2-40B4-BE49-F238E27FC236}">
                <a16:creationId xmlns:a16="http://schemas.microsoft.com/office/drawing/2014/main" id="{DB3F1788-BC7A-C927-B330-4558FE854FD1}"/>
              </a:ext>
            </a:extLst>
          </p:cNvPr>
          <p:cNvSpPr txBox="1">
            <a:spLocks/>
          </p:cNvSpPr>
          <p:nvPr/>
        </p:nvSpPr>
        <p:spPr>
          <a:xfrm>
            <a:off x="-555172" y="2623353"/>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Install-Module</a:t>
            </a: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2400905" y="2623353"/>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172080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2623353"/>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-Interactive</a:t>
            </a: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3429000"/>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rgbClr val="1E1E1E"/>
                </a:solidFill>
                <a:latin typeface="Cascadia Code" panose="020B0609020000020004" pitchFamily="34" charset="0"/>
                <a:ea typeface="Cascadia Code" panose="020B0609020000020004" pitchFamily="34" charset="0"/>
                <a:cs typeface="Cascadia Code" panose="020B0609020000020004" pitchFamily="34" charset="0"/>
              </a:rPr>
              <a:t>-</a:t>
            </a:r>
            <a:r>
              <a:rPr lang="en-US" sz="3600" dirty="0" err="1">
                <a:solidFill>
                  <a:srgbClr val="1E1E1E"/>
                </a:solidFill>
                <a:latin typeface="Cascadia Code" panose="020B0609020000020004" pitchFamily="34" charset="0"/>
                <a:ea typeface="Cascadia Code" panose="020B0609020000020004" pitchFamily="34" charset="0"/>
                <a:cs typeface="Cascadia Code" panose="020B0609020000020004" pitchFamily="34" charset="0"/>
              </a:rPr>
              <a:t>DeviceCode</a:t>
            </a:r>
            <a:endParaRPr lang="en-US" sz="3600" dirty="0">
              <a:solidFill>
                <a:srgbClr val="1E1E1E"/>
              </a:solidFill>
              <a:latin typeface="Cascadia Code" panose="020B0609020000020004" pitchFamily="34" charset="0"/>
              <a:ea typeface="Cascadia Code" panose="020B0609020000020004" pitchFamily="34" charset="0"/>
              <a:cs typeface="Cascadia Code" panose="020B0609020000020004" pitchFamily="34" charset="0"/>
            </a:endParaRPr>
          </a:p>
        </p:txBody>
      </p:sp>
    </p:spTree>
    <p:extLst>
      <p:ext uri="{BB962C8B-B14F-4D97-AF65-F5344CB8AC3E}">
        <p14:creationId xmlns:p14="http://schemas.microsoft.com/office/powerpoint/2010/main" val="3966192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834518"/>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-Interactive</a:t>
            </a:r>
          </a:p>
        </p:txBody>
      </p:sp>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3464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DeviceCode</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3097587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29033"/>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DeviceCode</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045369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ClientSecret</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2100953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74029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3464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61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ClientId</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ClientCertificatePath</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CertPath</a:t>
            </a:r>
            <a:b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28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28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71819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zAuth">
            <a:extLst>
              <a:ext uri="{FF2B5EF4-FFF2-40B4-BE49-F238E27FC236}">
                <a16:creationId xmlns:a16="http://schemas.microsoft.com/office/drawing/2014/main" id="{2BF454BF-5741-6710-1AC2-82D0EA032053}"/>
              </a:ext>
            </a:extLst>
          </p:cNvPr>
          <p:cNvSpPr txBox="1">
            <a:spLocks/>
          </p:cNvSpPr>
          <p:nvPr/>
        </p:nvSpPr>
        <p:spPr>
          <a:xfrm>
            <a:off x="3915834" y="421783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$Username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6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ManagedIdentity</a:t>
            </a:r>
            <a:endParaRPr lang="en-US" sz="36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235026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D6FF-8119-8C2A-BFD5-556FA9C073A7}"/>
              </a:ext>
            </a:extLst>
          </p:cNvPr>
          <p:cNvSpPr>
            <a:spLocks noGrp="1"/>
          </p:cNvSpPr>
          <p:nvPr>
            <p:ph type="title"/>
          </p:nvPr>
        </p:nvSpPr>
        <p:spPr>
          <a:xfrm>
            <a:off x="1163782" y="1959429"/>
            <a:ext cx="9864436" cy="2155372"/>
          </a:xfrm>
        </p:spPr>
        <p:txBody>
          <a:bodyPr>
            <a:noAutofit/>
          </a:bodyPr>
          <a:lstStyle/>
          <a:p>
            <a:pPr algn="ctr"/>
            <a:r>
              <a:rPr lang="en-US" sz="2800" dirty="0"/>
              <a:t>What is the </a:t>
            </a:r>
            <a:r>
              <a:rPr lang="en-US" sz="4800" dirty="0"/>
              <a:t>State</a:t>
            </a:r>
            <a:r>
              <a:rPr lang="en-US" sz="2800" dirty="0"/>
              <a:t> of</a:t>
            </a:r>
            <a:br>
              <a:rPr lang="en-US" sz="8800" dirty="0"/>
            </a:br>
            <a:r>
              <a:rPr lang="en-US" sz="8800" dirty="0"/>
              <a:t>Cloud Permissions?</a:t>
            </a:r>
          </a:p>
        </p:txBody>
      </p:sp>
    </p:spTree>
    <p:extLst>
      <p:ext uri="{BB962C8B-B14F-4D97-AF65-F5344CB8AC3E}">
        <p14:creationId xmlns:p14="http://schemas.microsoft.com/office/powerpoint/2010/main" val="3147231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zAuth">
            <a:extLst>
              <a:ext uri="{FF2B5EF4-FFF2-40B4-BE49-F238E27FC236}">
                <a16:creationId xmlns:a16="http://schemas.microsoft.com/office/drawing/2014/main" id="{47AB4483-3F0D-D45B-2182-181C2801FF7C}"/>
              </a:ext>
            </a:extLst>
          </p:cNvPr>
          <p:cNvSpPr txBox="1">
            <a:spLocks/>
          </p:cNvSpPr>
          <p:nvPr/>
        </p:nvSpPr>
        <p:spPr>
          <a:xfrm>
            <a:off x="3915834" y="4219009"/>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 $Resource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TimeoutSeconds</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$Timeout</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 $Scope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 $Claims</a:t>
            </a:r>
          </a:p>
        </p:txBody>
      </p:sp>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028871"/>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WorkloadIdentity</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ExternalToken</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IdToken</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14" name="AzAuth">
            <a:extLst>
              <a:ext uri="{FF2B5EF4-FFF2-40B4-BE49-F238E27FC236}">
                <a16:creationId xmlns:a16="http://schemas.microsoft.com/office/drawing/2014/main" id="{D5E640CD-385E-E878-1E10-618903FBE3A6}"/>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Tree>
    <p:extLst>
      <p:ext uri="{BB962C8B-B14F-4D97-AF65-F5344CB8AC3E}">
        <p14:creationId xmlns:p14="http://schemas.microsoft.com/office/powerpoint/2010/main" val="497757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zAuth">
            <a:extLst>
              <a:ext uri="{FF2B5EF4-FFF2-40B4-BE49-F238E27FC236}">
                <a16:creationId xmlns:a16="http://schemas.microsoft.com/office/drawing/2014/main" id="{E7DC88DB-E67D-E0E1-C761-22C5E10B0621}"/>
              </a:ext>
            </a:extLst>
          </p:cNvPr>
          <p:cNvSpPr txBox="1">
            <a:spLocks/>
          </p:cNvSpPr>
          <p:nvPr/>
        </p:nvSpPr>
        <p:spPr>
          <a:xfrm>
            <a:off x="3915835" y="1406477"/>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TokenCache</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CacheName</a:t>
            </a:r>
            <a:b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-Username $Username</a:t>
            </a:r>
          </a:p>
          <a:p>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r>
              <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err="1">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rPr>
              <a:t>TenantId</a:t>
            </a:r>
            <a:endParaRPr lang="en-US" sz="3200" b="1" dirty="0">
              <a:solidFill>
                <a:srgbClr val="1E1E1E"/>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9" name="AzAuth">
            <a:extLst>
              <a:ext uri="{FF2B5EF4-FFF2-40B4-BE49-F238E27FC236}">
                <a16:creationId xmlns:a16="http://schemas.microsoft.com/office/drawing/2014/main" id="{2A602B39-4BDF-2D4C-7669-871F8977F77D}"/>
              </a:ext>
            </a:extLst>
          </p:cNvPr>
          <p:cNvSpPr txBox="1">
            <a:spLocks/>
          </p:cNvSpPr>
          <p:nvPr/>
        </p:nvSpPr>
        <p:spPr>
          <a:xfrm>
            <a:off x="-3194352" y="189601"/>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AzAuth</a:t>
            </a:r>
            <a:endParaRPr lang="en-US" sz="48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8" name="AzAuth">
            <a:extLst>
              <a:ext uri="{FF2B5EF4-FFF2-40B4-BE49-F238E27FC236}">
                <a16:creationId xmlns:a16="http://schemas.microsoft.com/office/drawing/2014/main" id="{45DCFB73-7806-4E4E-63E0-A1BB34072C99}"/>
              </a:ext>
            </a:extLst>
          </p:cNvPr>
          <p:cNvSpPr txBox="1">
            <a:spLocks/>
          </p:cNvSpPr>
          <p:nvPr/>
        </p:nvSpPr>
        <p:spPr>
          <a:xfrm>
            <a:off x="387048" y="2623353"/>
            <a:ext cx="3749523"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Get-</a:t>
            </a:r>
            <a:r>
              <a:rPr lang="en-US" sz="3600" b="1" dirty="0" err="1">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rPr>
              <a:t>AzToken</a:t>
            </a:r>
            <a:endParaRPr lang="en-US" sz="3600" b="1" dirty="0">
              <a:solidFill>
                <a:srgbClr val="FFFC67"/>
              </a:solidFill>
              <a:latin typeface="Cascadia Code SemiBold" panose="020B0609020000020004" pitchFamily="34" charset="0"/>
              <a:ea typeface="Cascadia Code SemiBold" panose="020B0609020000020004" pitchFamily="34" charset="0"/>
              <a:cs typeface="Cascadia Code SemiBold" panose="020B0609020000020004" pitchFamily="34" charset="0"/>
            </a:endParaRPr>
          </a:p>
        </p:txBody>
      </p:sp>
      <p:sp>
        <p:nvSpPr>
          <p:cNvPr id="3" name="AzAuth">
            <a:extLst>
              <a:ext uri="{FF2B5EF4-FFF2-40B4-BE49-F238E27FC236}">
                <a16:creationId xmlns:a16="http://schemas.microsoft.com/office/drawing/2014/main" id="{547B0878-6B06-CA96-1629-07202A9D340B}"/>
              </a:ext>
            </a:extLst>
          </p:cNvPr>
          <p:cNvSpPr txBox="1">
            <a:spLocks/>
          </p:cNvSpPr>
          <p:nvPr/>
        </p:nvSpPr>
        <p:spPr>
          <a:xfrm>
            <a:off x="3915834" y="2640165"/>
            <a:ext cx="8767837"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$Resource</a:t>
            </a:r>
            <a:br>
              <a:rPr lang="en-US" sz="3200" b="1" dirty="0">
                <a:solidFill>
                  <a:schemeClr val="tx1"/>
                </a:solidFill>
                <a:latin typeface="Cascadia Code SemiBold" panose="020B0609020000020004" pitchFamily="34" charset="0"/>
                <a:ea typeface="Cascadia Code SemiBold" panose="020B0609020000020004" pitchFamily="34" charset="0"/>
                <a:cs typeface="Cascadia Code SemiBold" panose="020B0609020000020004" pitchFamily="34" charset="0"/>
              </a:rPr>
            </a:b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a:t>
            </a:r>
            <a:r>
              <a:rPr lang="en-US" sz="3200" b="1" dirty="0" err="1">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TimeoutSeconds</a:t>
            </a:r>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$Timeout</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$Scope</a:t>
            </a:r>
          </a:p>
          <a:p>
            <a:r>
              <a:rPr lang="en-US" sz="3200" b="1" dirty="0">
                <a:solidFill>
                  <a:srgbClr val="C7C7C7"/>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 </a:t>
            </a:r>
            <a:r>
              <a:rPr lang="en-US" sz="3200" b="1" dirty="0">
                <a:solidFill>
                  <a:srgbClr val="5EFB68"/>
                </a:solidFill>
                <a:latin typeface="Cascadia Code SemiBold" panose="020B0609020000020004" pitchFamily="34" charset="0"/>
                <a:ea typeface="Cascadia Code SemiBold" panose="020B0609020000020004" pitchFamily="34" charset="0"/>
                <a:cs typeface="Cascadia Code SemiBold" panose="020B0609020000020004" pitchFamily="34" charset="0"/>
              </a:rPr>
              <a:t>$Claims</a:t>
            </a:r>
          </a:p>
        </p:txBody>
      </p:sp>
    </p:spTree>
    <p:extLst>
      <p:ext uri="{BB962C8B-B14F-4D97-AF65-F5344CB8AC3E}">
        <p14:creationId xmlns:p14="http://schemas.microsoft.com/office/powerpoint/2010/main" val="418326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139E-205B-D317-79CD-8D97F036F8BF}"/>
              </a:ext>
            </a:extLst>
          </p:cNvPr>
          <p:cNvSpPr>
            <a:spLocks noGrp="1"/>
          </p:cNvSpPr>
          <p:nvPr>
            <p:ph type="title"/>
          </p:nvPr>
        </p:nvSpPr>
        <p:spPr/>
        <p:txBody>
          <a:bodyPr/>
          <a:lstStyle/>
          <a:p>
            <a:r>
              <a:rPr lang="en-US" dirty="0"/>
              <a:t>Demo – </a:t>
            </a:r>
            <a:r>
              <a:rPr lang="en-US" dirty="0" err="1"/>
              <a:t>AzAuth</a:t>
            </a:r>
            <a:endParaRPr lang="en-US" dirty="0"/>
          </a:p>
        </p:txBody>
      </p:sp>
      <p:pic>
        <p:nvPicPr>
          <p:cNvPr id="6" name="Picture 9">
            <a:extLst>
              <a:ext uri="{FF2B5EF4-FFF2-40B4-BE49-F238E27FC236}">
                <a16:creationId xmlns:a16="http://schemas.microsoft.com/office/drawing/2014/main" id="{DC825C14-3B13-0264-3E37-7073DBFD79E0}"/>
              </a:ext>
            </a:extLst>
          </p:cNvPr>
          <p:cNvPicPr>
            <a:picLocks noChangeAspect="1"/>
          </p:cNvPicPr>
          <p:nvPr/>
        </p:nvPicPr>
        <p:blipFill>
          <a:blip r:embed="rId3"/>
          <a:stretch>
            <a:fillRect/>
          </a:stretch>
        </p:blipFill>
        <p:spPr>
          <a:xfrm>
            <a:off x="3542060" y="1776515"/>
            <a:ext cx="4929912" cy="4070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68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Summary</a:t>
            </a:r>
          </a:p>
        </p:txBody>
      </p:sp>
      <p:pic>
        <p:nvPicPr>
          <p:cNvPr id="6" name="Picture 2" descr="#queue from When words fail">
            <a:extLst>
              <a:ext uri="{FF2B5EF4-FFF2-40B4-BE49-F238E27FC236}">
                <a16:creationId xmlns:a16="http://schemas.microsoft.com/office/drawing/2014/main" id="{48C6FC9B-20FD-54C5-E164-1E26E1115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520" y="1777774"/>
            <a:ext cx="8950960" cy="377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DFD5EDBF-EE8E-7E15-74EF-DDD008520B12}"/>
              </a:ext>
            </a:extLst>
          </p:cNvPr>
          <p:cNvSpPr>
            <a:spLocks noGrp="1"/>
          </p:cNvSpPr>
          <p:nvPr>
            <p:ph idx="1"/>
          </p:nvPr>
        </p:nvSpPr>
        <p:spPr/>
        <p:txBody>
          <a:bodyPr>
            <a:normAutofit/>
          </a:bodyPr>
          <a:lstStyle/>
          <a:p>
            <a:r>
              <a:rPr lang="en-US" sz="4000" dirty="0"/>
              <a:t>Don’t rely on the Azure Portal 💻</a:t>
            </a:r>
          </a:p>
          <a:p>
            <a:r>
              <a:rPr lang="en-US" sz="4000" dirty="0"/>
              <a:t>Use proper tools to alleviate complexity 🛠️</a:t>
            </a:r>
          </a:p>
          <a:p>
            <a:r>
              <a:rPr lang="en-US" sz="4000" dirty="0"/>
              <a:t>Stop making your identities overprivileged 🧐</a:t>
            </a:r>
          </a:p>
        </p:txBody>
      </p:sp>
      <p:sp>
        <p:nvSpPr>
          <p:cNvPr id="4" name="Espace réservé du numéro de diapositive 5">
            <a:extLst>
              <a:ext uri="{FF2B5EF4-FFF2-40B4-BE49-F238E27FC236}">
                <a16:creationId xmlns:a16="http://schemas.microsoft.com/office/drawing/2014/main" id="{45A3A98B-0E99-B3F5-A6F0-85E460F4CA49}"/>
              </a:ext>
            </a:extLst>
          </p:cNvPr>
          <p:cNvSpPr txBox="1">
            <a:spLocks/>
          </p:cNvSpPr>
          <p:nvPr/>
        </p:nvSpPr>
        <p:spPr>
          <a:xfrm>
            <a:off x="8441357" y="6371457"/>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PalmEmanuel</a:t>
            </a:r>
            <a:endParaRPr lang="en-GB" b="1" dirty="0">
              <a:solidFill>
                <a:srgbClr val="346296"/>
              </a:solidFill>
            </a:endParaRPr>
          </a:p>
        </p:txBody>
      </p:sp>
      <p:pic>
        <p:nvPicPr>
          <p:cNvPr id="5" name="Image 10" descr="Une image contenant capture d’écran, ligne, Graphique, Bleu électrique&#10;&#10;Description générée automatiquement">
            <a:extLst>
              <a:ext uri="{FF2B5EF4-FFF2-40B4-BE49-F238E27FC236}">
                <a16:creationId xmlns:a16="http://schemas.microsoft.com/office/drawing/2014/main" id="{A2F5F76D-BBA7-8991-9F8B-89239CAC1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34" y="6441419"/>
            <a:ext cx="248745" cy="254529"/>
          </a:xfrm>
          <a:prstGeom prst="rect">
            <a:avLst/>
          </a:prstGeom>
        </p:spPr>
      </p:pic>
      <p:pic>
        <p:nvPicPr>
          <p:cNvPr id="6" name="Graphic 56">
            <a:extLst>
              <a:ext uri="{FF2B5EF4-FFF2-40B4-BE49-F238E27FC236}">
                <a16:creationId xmlns:a16="http://schemas.microsoft.com/office/drawing/2014/main" id="{01A90ADF-2831-8937-CEBA-8861C3FD498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99236" y="6404088"/>
            <a:ext cx="327439" cy="320756"/>
          </a:xfrm>
          <a:prstGeom prst="rect">
            <a:avLst/>
          </a:prstGeom>
          <a:effectLst/>
        </p:spPr>
      </p:pic>
      <p:pic>
        <p:nvPicPr>
          <p:cNvPr id="7" name="Picture 6" descr="A blue and black logo&#10;&#10;Description automatically generated">
            <a:extLst>
              <a:ext uri="{FF2B5EF4-FFF2-40B4-BE49-F238E27FC236}">
                <a16:creationId xmlns:a16="http://schemas.microsoft.com/office/drawing/2014/main" id="{CC68EF7C-0585-4FE7-CF61-3EBBA426704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8185558" y="6417149"/>
            <a:ext cx="299384" cy="299382"/>
          </a:xfrm>
          <a:prstGeom prst="rect">
            <a:avLst/>
          </a:prstGeom>
        </p:spPr>
      </p:pic>
    </p:spTree>
    <p:extLst>
      <p:ext uri="{BB962C8B-B14F-4D97-AF65-F5344CB8AC3E}">
        <p14:creationId xmlns:p14="http://schemas.microsoft.com/office/powerpoint/2010/main" val="30415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7DB0-1292-2527-0CB0-D6E3F28B87BF}"/>
              </a:ext>
            </a:extLst>
          </p:cNvPr>
          <p:cNvSpPr>
            <a:spLocks noGrp="1"/>
          </p:cNvSpPr>
          <p:nvPr>
            <p:ph type="title"/>
          </p:nvPr>
        </p:nvSpPr>
        <p:spPr/>
        <p:txBody>
          <a:bodyPr/>
          <a:lstStyle/>
          <a:p>
            <a:r>
              <a:rPr lang="en-US" dirty="0"/>
              <a:t>Thank you!</a:t>
            </a:r>
          </a:p>
        </p:txBody>
      </p:sp>
      <p:sp>
        <p:nvSpPr>
          <p:cNvPr id="4" name="Espace réservé du numéro de diapositive 5">
            <a:extLst>
              <a:ext uri="{FF2B5EF4-FFF2-40B4-BE49-F238E27FC236}">
                <a16:creationId xmlns:a16="http://schemas.microsoft.com/office/drawing/2014/main" id="{45A3A98B-0E99-B3F5-A6F0-85E460F4CA49}"/>
              </a:ext>
            </a:extLst>
          </p:cNvPr>
          <p:cNvSpPr txBox="1">
            <a:spLocks/>
          </p:cNvSpPr>
          <p:nvPr/>
        </p:nvSpPr>
        <p:spPr>
          <a:xfrm>
            <a:off x="2981558" y="2563708"/>
            <a:ext cx="6032939" cy="1032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600" b="1" dirty="0">
                <a:ln w="25400">
                  <a:solidFill>
                    <a:schemeClr val="tx1"/>
                  </a:solidFill>
                </a:ln>
                <a:blipFill>
                  <a:blip r:embed="rId3"/>
                  <a:stretch>
                    <a:fillRect/>
                  </a:stretch>
                </a:blipFill>
              </a:rPr>
              <a:t>@</a:t>
            </a:r>
            <a:r>
              <a:rPr lang="en-GB" sz="6600" b="1" dirty="0" err="1">
                <a:ln w="25400">
                  <a:solidFill>
                    <a:schemeClr val="tx1"/>
                  </a:solidFill>
                </a:ln>
                <a:blipFill>
                  <a:blip r:embed="rId3"/>
                  <a:stretch>
                    <a:fillRect/>
                  </a:stretch>
                </a:blipFill>
              </a:rPr>
              <a:t>PalmEmanuel</a:t>
            </a:r>
            <a:endParaRPr lang="en-GB" sz="6600" b="1" dirty="0">
              <a:ln w="25400">
                <a:solidFill>
                  <a:schemeClr val="tx1"/>
                </a:solidFill>
              </a:ln>
              <a:blipFill>
                <a:blip r:embed="rId3"/>
                <a:stretch>
                  <a:fillRect/>
                </a:stretch>
              </a:blipFill>
            </a:endParaRPr>
          </a:p>
        </p:txBody>
      </p:sp>
      <p:pic>
        <p:nvPicPr>
          <p:cNvPr id="5" name="Image 10" descr="Une image contenant capture d’écran, ligne, Graphique, Bleu électrique&#10;&#10;Description générée automatiquement">
            <a:extLst>
              <a:ext uri="{FF2B5EF4-FFF2-40B4-BE49-F238E27FC236}">
                <a16:creationId xmlns:a16="http://schemas.microsoft.com/office/drawing/2014/main" id="{A2F5F76D-BBA7-8991-9F8B-89239CAC1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846" y="3777918"/>
            <a:ext cx="651616" cy="666768"/>
          </a:xfrm>
          <a:prstGeom prst="rect">
            <a:avLst/>
          </a:prstGeom>
        </p:spPr>
      </p:pic>
      <p:sp>
        <p:nvSpPr>
          <p:cNvPr id="10" name="Graphic 56">
            <a:extLst>
              <a:ext uri="{FF2B5EF4-FFF2-40B4-BE49-F238E27FC236}">
                <a16:creationId xmlns:a16="http://schemas.microsoft.com/office/drawing/2014/main" id="{01A90ADF-2831-8937-CEBA-8861C3FD4982}"/>
              </a:ext>
            </a:extLst>
          </p:cNvPr>
          <p:cNvSpPr/>
          <p:nvPr/>
        </p:nvSpPr>
        <p:spPr>
          <a:xfrm>
            <a:off x="5275958" y="3691174"/>
            <a:ext cx="854501" cy="840260"/>
          </a:xfrm>
          <a:custGeom>
            <a:avLst/>
            <a:gdLst>
              <a:gd name="connsiteX0" fmla="*/ 427604 w 854501"/>
              <a:gd name="connsiteY0" fmla="*/ 0 h 840260"/>
              <a:gd name="connsiteX1" fmla="*/ 0 w 854501"/>
              <a:gd name="connsiteY1" fmla="*/ 430781 h 840260"/>
              <a:gd name="connsiteX2" fmla="*/ 292384 w 854501"/>
              <a:gd name="connsiteY2" fmla="*/ 839443 h 840260"/>
              <a:gd name="connsiteX3" fmla="*/ 321408 w 854501"/>
              <a:gd name="connsiteY3" fmla="*/ 818769 h 840260"/>
              <a:gd name="connsiteX4" fmla="*/ 320707 w 854501"/>
              <a:gd name="connsiteY4" fmla="*/ 738884 h 840260"/>
              <a:gd name="connsiteX5" fmla="*/ 176988 w 854501"/>
              <a:gd name="connsiteY5" fmla="*/ 687532 h 840260"/>
              <a:gd name="connsiteX6" fmla="*/ 129549 w 854501"/>
              <a:gd name="connsiteY6" fmla="*/ 624775 h 840260"/>
              <a:gd name="connsiteX7" fmla="*/ 132385 w 854501"/>
              <a:gd name="connsiteY7" fmla="*/ 598386 h 840260"/>
              <a:gd name="connsiteX8" fmla="*/ 198231 w 854501"/>
              <a:gd name="connsiteY8" fmla="*/ 642604 h 840260"/>
              <a:gd name="connsiteX9" fmla="*/ 322826 w 854501"/>
              <a:gd name="connsiteY9" fmla="*/ 678262 h 840260"/>
              <a:gd name="connsiteX10" fmla="*/ 349731 w 854501"/>
              <a:gd name="connsiteY10" fmla="*/ 620495 h 840260"/>
              <a:gd name="connsiteX11" fmla="*/ 155045 w 854501"/>
              <a:gd name="connsiteY11" fmla="*/ 407954 h 840260"/>
              <a:gd name="connsiteX12" fmla="*/ 198931 w 854501"/>
              <a:gd name="connsiteY12" fmla="*/ 292418 h 840260"/>
              <a:gd name="connsiteX13" fmla="*/ 203185 w 854501"/>
              <a:gd name="connsiteY13" fmla="*/ 178301 h 840260"/>
              <a:gd name="connsiteX14" fmla="*/ 320699 w 854501"/>
              <a:gd name="connsiteY14" fmla="*/ 222519 h 840260"/>
              <a:gd name="connsiteX15" fmla="*/ 427604 w 854501"/>
              <a:gd name="connsiteY15" fmla="*/ 208252 h 840260"/>
              <a:gd name="connsiteX16" fmla="*/ 534501 w 854501"/>
              <a:gd name="connsiteY16" fmla="*/ 222519 h 840260"/>
              <a:gd name="connsiteX17" fmla="*/ 652023 w 854501"/>
              <a:gd name="connsiteY17" fmla="*/ 178301 h 840260"/>
              <a:gd name="connsiteX18" fmla="*/ 656268 w 854501"/>
              <a:gd name="connsiteY18" fmla="*/ 292418 h 840260"/>
              <a:gd name="connsiteX19" fmla="*/ 700163 w 854501"/>
              <a:gd name="connsiteY19" fmla="*/ 407954 h 840260"/>
              <a:gd name="connsiteX20" fmla="*/ 504768 w 854501"/>
              <a:gd name="connsiteY20" fmla="*/ 620495 h 840260"/>
              <a:gd name="connsiteX21" fmla="*/ 533792 w 854501"/>
              <a:gd name="connsiteY21" fmla="*/ 700372 h 840260"/>
              <a:gd name="connsiteX22" fmla="*/ 533092 w 854501"/>
              <a:gd name="connsiteY22" fmla="*/ 818760 h 840260"/>
              <a:gd name="connsiteX23" fmla="*/ 562116 w 854501"/>
              <a:gd name="connsiteY23" fmla="*/ 839452 h 840260"/>
              <a:gd name="connsiteX24" fmla="*/ 854499 w 854501"/>
              <a:gd name="connsiteY24" fmla="*/ 430781 h 840260"/>
              <a:gd name="connsiteX25" fmla="*/ 427604 w 854501"/>
              <a:gd name="connsiteY25" fmla="*/ 0 h 8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4501" h="840260">
                <a:moveTo>
                  <a:pt x="427604" y="0"/>
                </a:moveTo>
                <a:cubicBezTo>
                  <a:pt x="191150" y="0"/>
                  <a:pt x="0" y="192559"/>
                  <a:pt x="0" y="430781"/>
                </a:cubicBezTo>
                <a:cubicBezTo>
                  <a:pt x="0" y="621204"/>
                  <a:pt x="122476" y="782393"/>
                  <a:pt x="292384" y="839443"/>
                </a:cubicBezTo>
                <a:cubicBezTo>
                  <a:pt x="313627" y="843732"/>
                  <a:pt x="321408" y="830174"/>
                  <a:pt x="321408" y="818769"/>
                </a:cubicBezTo>
                <a:cubicBezTo>
                  <a:pt x="321408" y="808782"/>
                  <a:pt x="320707" y="774551"/>
                  <a:pt x="320707" y="738884"/>
                </a:cubicBezTo>
                <a:cubicBezTo>
                  <a:pt x="201758" y="764564"/>
                  <a:pt x="176988" y="687532"/>
                  <a:pt x="176988" y="687532"/>
                </a:cubicBezTo>
                <a:cubicBezTo>
                  <a:pt x="157872" y="637606"/>
                  <a:pt x="129549" y="624775"/>
                  <a:pt x="129549" y="624775"/>
                </a:cubicBezTo>
                <a:cubicBezTo>
                  <a:pt x="90617" y="598386"/>
                  <a:pt x="132385" y="598386"/>
                  <a:pt x="132385" y="598386"/>
                </a:cubicBezTo>
                <a:cubicBezTo>
                  <a:pt x="175570" y="601239"/>
                  <a:pt x="198231" y="642604"/>
                  <a:pt x="198231" y="642604"/>
                </a:cubicBezTo>
                <a:cubicBezTo>
                  <a:pt x="236454" y="708214"/>
                  <a:pt x="298047" y="689676"/>
                  <a:pt x="322826" y="678262"/>
                </a:cubicBezTo>
                <a:cubicBezTo>
                  <a:pt x="326362" y="650447"/>
                  <a:pt x="337696" y="631191"/>
                  <a:pt x="349731" y="620495"/>
                </a:cubicBezTo>
                <a:cubicBezTo>
                  <a:pt x="254861" y="610508"/>
                  <a:pt x="155045" y="573423"/>
                  <a:pt x="155045" y="407954"/>
                </a:cubicBezTo>
                <a:cubicBezTo>
                  <a:pt x="155045" y="360882"/>
                  <a:pt x="172025" y="322370"/>
                  <a:pt x="198931" y="292418"/>
                </a:cubicBezTo>
                <a:cubicBezTo>
                  <a:pt x="194686" y="281722"/>
                  <a:pt x="179815" y="237495"/>
                  <a:pt x="203185" y="178301"/>
                </a:cubicBezTo>
                <a:cubicBezTo>
                  <a:pt x="203185" y="178301"/>
                  <a:pt x="239290" y="166887"/>
                  <a:pt x="320699" y="222519"/>
                </a:cubicBezTo>
                <a:cubicBezTo>
                  <a:pt x="355553" y="213090"/>
                  <a:pt x="391498" y="208293"/>
                  <a:pt x="427604" y="208252"/>
                </a:cubicBezTo>
                <a:cubicBezTo>
                  <a:pt x="463709" y="208252"/>
                  <a:pt x="500514" y="213250"/>
                  <a:pt x="534501" y="222519"/>
                </a:cubicBezTo>
                <a:cubicBezTo>
                  <a:pt x="615918" y="166887"/>
                  <a:pt x="652023" y="178301"/>
                  <a:pt x="652023" y="178301"/>
                </a:cubicBezTo>
                <a:cubicBezTo>
                  <a:pt x="675393" y="237495"/>
                  <a:pt x="660513" y="281722"/>
                  <a:pt x="656268" y="292418"/>
                </a:cubicBezTo>
                <a:cubicBezTo>
                  <a:pt x="683883" y="322370"/>
                  <a:pt x="700163" y="360882"/>
                  <a:pt x="700163" y="407954"/>
                </a:cubicBezTo>
                <a:cubicBezTo>
                  <a:pt x="700163" y="573423"/>
                  <a:pt x="600347" y="609790"/>
                  <a:pt x="504768" y="620495"/>
                </a:cubicBezTo>
                <a:cubicBezTo>
                  <a:pt x="520348" y="634044"/>
                  <a:pt x="533792" y="659716"/>
                  <a:pt x="533792" y="700372"/>
                </a:cubicBezTo>
                <a:cubicBezTo>
                  <a:pt x="533792" y="758139"/>
                  <a:pt x="533092" y="804502"/>
                  <a:pt x="533092" y="818760"/>
                </a:cubicBezTo>
                <a:cubicBezTo>
                  <a:pt x="533092" y="830174"/>
                  <a:pt x="540882" y="843732"/>
                  <a:pt x="562116" y="839452"/>
                </a:cubicBezTo>
                <a:cubicBezTo>
                  <a:pt x="732023" y="782384"/>
                  <a:pt x="854499" y="621204"/>
                  <a:pt x="854499" y="430781"/>
                </a:cubicBezTo>
                <a:cubicBezTo>
                  <a:pt x="855199" y="192559"/>
                  <a:pt x="663349" y="0"/>
                  <a:pt x="427604" y="0"/>
                </a:cubicBezTo>
                <a:close/>
              </a:path>
            </a:pathLst>
          </a:custGeom>
          <a:solidFill>
            <a:srgbClr val="326196"/>
          </a:solidFill>
          <a:ln w="8747" cap="flat">
            <a:noFill/>
            <a:prstDash val="solid"/>
            <a:miter/>
          </a:ln>
        </p:spPr>
        <p:txBody>
          <a:bodyPr rtlCol="0" anchor="ctr"/>
          <a:lstStyle/>
          <a:p>
            <a:endParaRPr lang="en-US"/>
          </a:p>
        </p:txBody>
      </p:sp>
      <p:pic>
        <p:nvPicPr>
          <p:cNvPr id="7" name="Picture 6" descr="A blue and black logo&#10;&#10;Description automatically generated">
            <a:extLst>
              <a:ext uri="{FF2B5EF4-FFF2-40B4-BE49-F238E27FC236}">
                <a16:creationId xmlns:a16="http://schemas.microsoft.com/office/drawing/2014/main" id="{CC68EF7C-0585-4FE7-CF61-3EBBA426704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82000"/>
                    </a14:imgEffect>
                    <a14:imgEffect>
                      <a14:brightnessContrast bright="-5000" contrast="-1000"/>
                    </a14:imgEffect>
                  </a14:imgLayer>
                </a14:imgProps>
              </a:ext>
              <a:ext uri="{28A0092B-C50C-407E-A947-70E740481C1C}">
                <a14:useLocalDpi xmlns:a14="http://schemas.microsoft.com/office/drawing/2010/main" val="0"/>
              </a:ext>
            </a:extLst>
          </a:blip>
          <a:stretch>
            <a:fillRect/>
          </a:stretch>
        </p:blipFill>
        <p:spPr>
          <a:xfrm>
            <a:off x="6414218" y="3719169"/>
            <a:ext cx="784271" cy="784266"/>
          </a:xfrm>
          <a:prstGeom prst="rect">
            <a:avLst/>
          </a:prstGeom>
        </p:spPr>
      </p:pic>
    </p:spTree>
    <p:extLst>
      <p:ext uri="{BB962C8B-B14F-4D97-AF65-F5344CB8AC3E}">
        <p14:creationId xmlns:p14="http://schemas.microsoft.com/office/powerpoint/2010/main" val="1158919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a server room&#10;&#10;Description automatically generated">
            <a:extLst>
              <a:ext uri="{FF2B5EF4-FFF2-40B4-BE49-F238E27FC236}">
                <a16:creationId xmlns:a16="http://schemas.microsoft.com/office/drawing/2014/main" id="{7F2FEFE2-5430-71D2-E9E8-D34F71C36326}"/>
              </a:ext>
            </a:extLst>
          </p:cNvPr>
          <p:cNvPicPr>
            <a:picLocks noGrp="1" noChangeAspect="1"/>
          </p:cNvPicPr>
          <p:nvPr>
            <p:ph type="pic" sz="quarter" idx="17"/>
          </p:nvPr>
        </p:nvPicPr>
        <p:blipFill>
          <a:blip r:embed="rId2"/>
          <a:srcRect l="28944" r="28944"/>
          <a:stretch/>
        </p:blipFill>
        <p:spPr/>
      </p:pic>
      <p:sp>
        <p:nvSpPr>
          <p:cNvPr id="3" name="Title 2">
            <a:extLst>
              <a:ext uri="{FF2B5EF4-FFF2-40B4-BE49-F238E27FC236}">
                <a16:creationId xmlns:a16="http://schemas.microsoft.com/office/drawing/2014/main" id="{C2066C7C-886E-7A90-A554-4CC595F5DA60}"/>
              </a:ext>
            </a:extLst>
          </p:cNvPr>
          <p:cNvSpPr>
            <a:spLocks noGrp="1"/>
          </p:cNvSpPr>
          <p:nvPr>
            <p:ph type="title"/>
          </p:nvPr>
        </p:nvSpPr>
        <p:spPr/>
        <p:txBody>
          <a:bodyPr/>
          <a:lstStyle/>
          <a:p>
            <a:r>
              <a:rPr lang="en-US"/>
              <a:t>Your title goes here. This slide has </a:t>
            </a:r>
            <a:r>
              <a:rPr lang="en-US">
                <a:solidFill>
                  <a:schemeClr val="accent3"/>
                </a:solidFill>
              </a:rPr>
              <a:t>2 text blocks and editable image placeholder</a:t>
            </a:r>
          </a:p>
        </p:txBody>
      </p:sp>
      <p:sp>
        <p:nvSpPr>
          <p:cNvPr id="24" name="Slide Number Placeholder 23">
            <a:extLst>
              <a:ext uri="{FF2B5EF4-FFF2-40B4-BE49-F238E27FC236}">
                <a16:creationId xmlns:a16="http://schemas.microsoft.com/office/drawing/2014/main" id="{4B9EC8D3-21FD-E02D-D9D9-0D11F8743005}"/>
              </a:ext>
            </a:extLst>
          </p:cNvPr>
          <p:cNvSpPr>
            <a:spLocks noGrp="1"/>
          </p:cNvSpPr>
          <p:nvPr>
            <p:ph type="sldNum" sz="quarter" idx="10"/>
          </p:nvPr>
        </p:nvSpPr>
        <p:spPr/>
        <p:txBody>
          <a:bodyPr/>
          <a:lstStyle/>
          <a:p>
            <a:fld id="{2A7EA07E-DF68-5342-AFBC-85EE9EF5B26A}" type="slidenum">
              <a:rPr lang="en-US" smtClean="0"/>
              <a:pPr/>
              <a:t>56</a:t>
            </a:fld>
            <a:endParaRPr lang="en-US"/>
          </a:p>
        </p:txBody>
      </p:sp>
      <p:sp>
        <p:nvSpPr>
          <p:cNvPr id="4" name="Text Placeholder 3">
            <a:extLst>
              <a:ext uri="{FF2B5EF4-FFF2-40B4-BE49-F238E27FC236}">
                <a16:creationId xmlns:a16="http://schemas.microsoft.com/office/drawing/2014/main" id="{465E8A7A-FC30-0644-632F-7678B8062474}"/>
              </a:ext>
            </a:extLst>
          </p:cNvPr>
          <p:cNvSpPr>
            <a:spLocks noGrp="1"/>
          </p:cNvSpPr>
          <p:nvPr>
            <p:ph type="body" sz="quarter" idx="12"/>
          </p:nvPr>
        </p:nvSpPr>
        <p:spPr/>
        <p:txBody>
          <a:bodyPr/>
          <a:lstStyle/>
          <a:p>
            <a:pPr lvl="4"/>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a:t>
            </a:r>
          </a:p>
          <a:p>
            <a:pPr lvl="2"/>
            <a:r>
              <a:rPr lang="en-US" noProof="1"/>
              <a:t>Sed et risus eget nisl suscipit blandit. Aenean nec sem lorem. In auctor bibendum erat eget iaculis.</a:t>
            </a:r>
          </a:p>
          <a:p>
            <a:endParaRPr lang="en-US"/>
          </a:p>
        </p:txBody>
      </p:sp>
      <p:sp>
        <p:nvSpPr>
          <p:cNvPr id="5" name="Text Placeholder 4">
            <a:extLst>
              <a:ext uri="{FF2B5EF4-FFF2-40B4-BE49-F238E27FC236}">
                <a16:creationId xmlns:a16="http://schemas.microsoft.com/office/drawing/2014/main" id="{70878717-FA37-84AE-5A4F-3547029E73D6}"/>
              </a:ext>
            </a:extLst>
          </p:cNvPr>
          <p:cNvSpPr>
            <a:spLocks noGrp="1"/>
          </p:cNvSpPr>
          <p:nvPr>
            <p:ph type="body" sz="quarter" idx="13"/>
          </p:nvPr>
        </p:nvSpPr>
        <p:spPr/>
        <p:txBody>
          <a:bodyPr/>
          <a:lstStyle/>
          <a:p>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a:t>
            </a:r>
          </a:p>
          <a:p>
            <a:pPr lvl="3"/>
            <a:r>
              <a:rPr lang="en-US" noProof="1"/>
              <a:t>Sed et risus eget nisl suscipit blandit. Aenean nec sem lorem. In auctor bibendum erat eget iaculis.</a:t>
            </a:r>
          </a:p>
          <a:p>
            <a:endParaRPr lang="en-US"/>
          </a:p>
        </p:txBody>
      </p:sp>
      <p:sp>
        <p:nvSpPr>
          <p:cNvPr id="6" name="Text Placeholder 5">
            <a:extLst>
              <a:ext uri="{FF2B5EF4-FFF2-40B4-BE49-F238E27FC236}">
                <a16:creationId xmlns:a16="http://schemas.microsoft.com/office/drawing/2014/main" id="{F0E3005C-F1FB-EF4A-D7C7-C3E149A3B10A}"/>
              </a:ext>
            </a:extLst>
          </p:cNvPr>
          <p:cNvSpPr>
            <a:spLocks noGrp="1"/>
          </p:cNvSpPr>
          <p:nvPr>
            <p:ph type="body" sz="quarter" idx="15"/>
          </p:nvPr>
        </p:nvSpPr>
        <p:spPr/>
        <p:txBody>
          <a:bodyPr/>
          <a:lstStyle/>
          <a:p>
            <a:r>
              <a:rPr lang="en-US"/>
              <a:t>Here you can add two line text.</a:t>
            </a:r>
          </a:p>
        </p:txBody>
      </p:sp>
      <p:sp>
        <p:nvSpPr>
          <p:cNvPr id="7" name="Text Placeholder 6">
            <a:extLst>
              <a:ext uri="{FF2B5EF4-FFF2-40B4-BE49-F238E27FC236}">
                <a16:creationId xmlns:a16="http://schemas.microsoft.com/office/drawing/2014/main" id="{EF7E4C98-6F10-BE0F-B0BC-552C3AF805F2}"/>
              </a:ext>
            </a:extLst>
          </p:cNvPr>
          <p:cNvSpPr>
            <a:spLocks noGrp="1"/>
          </p:cNvSpPr>
          <p:nvPr>
            <p:ph type="body" sz="quarter" idx="16"/>
          </p:nvPr>
        </p:nvSpPr>
        <p:spPr/>
        <p:txBody>
          <a:bodyPr/>
          <a:lstStyle/>
          <a:p>
            <a:r>
              <a:rPr lang="en-US"/>
              <a:t>Here you can add two line text.</a:t>
            </a:r>
          </a:p>
        </p:txBody>
      </p:sp>
      <p:sp>
        <p:nvSpPr>
          <p:cNvPr id="22" name="Footer Placeholder 21">
            <a:extLst>
              <a:ext uri="{FF2B5EF4-FFF2-40B4-BE49-F238E27FC236}">
                <a16:creationId xmlns:a16="http://schemas.microsoft.com/office/drawing/2014/main" id="{6E8E5FAC-F70F-EF96-4838-EEE8A050AE1E}"/>
              </a:ext>
            </a:extLst>
          </p:cNvPr>
          <p:cNvSpPr>
            <a:spLocks noGrp="1"/>
          </p:cNvSpPr>
          <p:nvPr>
            <p:ph type="ftr" sz="quarter" idx="18"/>
          </p:nvPr>
        </p:nvSpPr>
        <p:spPr/>
        <p:txBody>
          <a:bodyPr/>
          <a:lstStyle/>
          <a:p>
            <a:r>
              <a:rPr lang="en-US"/>
              <a:t>UNORDINARY CLOUD CONSULTING</a:t>
            </a:r>
          </a:p>
        </p:txBody>
      </p:sp>
    </p:spTree>
    <p:extLst>
      <p:ext uri="{BB962C8B-B14F-4D97-AF65-F5344CB8AC3E}">
        <p14:creationId xmlns:p14="http://schemas.microsoft.com/office/powerpoint/2010/main" val="3633488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F0DE41-976C-A0C2-EF76-25584453CD23}"/>
              </a:ext>
            </a:extLst>
          </p:cNvPr>
          <p:cNvSpPr>
            <a:spLocks noGrp="1"/>
          </p:cNvSpPr>
          <p:nvPr>
            <p:ph type="title"/>
          </p:nvPr>
        </p:nvSpPr>
        <p:spPr/>
        <p:txBody>
          <a:bodyPr/>
          <a:lstStyle/>
          <a:p>
            <a:r>
              <a:rPr lang="en-US"/>
              <a:t>Your title goes here. This slide has </a:t>
            </a:r>
            <a:r>
              <a:rPr lang="en-US">
                <a:solidFill>
                  <a:schemeClr val="accent3"/>
                </a:solidFill>
              </a:rPr>
              <a:t>3</a:t>
            </a:r>
            <a:r>
              <a:rPr lang="en-US"/>
              <a:t> </a:t>
            </a:r>
            <a:r>
              <a:rPr lang="en-US">
                <a:solidFill>
                  <a:schemeClr val="accent3"/>
                </a:solidFill>
              </a:rPr>
              <a:t>text blocks.</a:t>
            </a:r>
          </a:p>
        </p:txBody>
      </p:sp>
      <p:sp>
        <p:nvSpPr>
          <p:cNvPr id="4" name="Text Placeholder 3">
            <a:extLst>
              <a:ext uri="{FF2B5EF4-FFF2-40B4-BE49-F238E27FC236}">
                <a16:creationId xmlns:a16="http://schemas.microsoft.com/office/drawing/2014/main" id="{FFEAB2A7-44E6-F33D-3C23-EACF6484980D}"/>
              </a:ext>
            </a:extLst>
          </p:cNvPr>
          <p:cNvSpPr>
            <a:spLocks noGrp="1"/>
          </p:cNvSpPr>
          <p:nvPr>
            <p:ph type="body" sz="quarter" idx="12"/>
          </p:nvPr>
        </p:nvSpPr>
        <p:spPr/>
        <p:txBody>
          <a:bodyPr/>
          <a:lstStyle/>
          <a:p>
            <a:pPr lvl="3"/>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a:t>
            </a:r>
          </a:p>
          <a:p>
            <a:pPr lvl="4"/>
            <a:r>
              <a:rPr lang="en-US" noProof="1"/>
              <a:t>Sed et risus eget nisl suscipit blandit. Aenean nec sem lorem. In auctor bibendum erat eget iaculis.</a:t>
            </a:r>
          </a:p>
          <a:p>
            <a:endParaRPr lang="en-US" noProof="1"/>
          </a:p>
          <a:p>
            <a:endParaRPr lang="en-US" noProof="1"/>
          </a:p>
        </p:txBody>
      </p:sp>
      <p:sp>
        <p:nvSpPr>
          <p:cNvPr id="5" name="Text Placeholder 4">
            <a:extLst>
              <a:ext uri="{FF2B5EF4-FFF2-40B4-BE49-F238E27FC236}">
                <a16:creationId xmlns:a16="http://schemas.microsoft.com/office/drawing/2014/main" id="{14B452EF-5EA0-7EC2-70AA-4D2D0E507CCC}"/>
              </a:ext>
            </a:extLst>
          </p:cNvPr>
          <p:cNvSpPr>
            <a:spLocks noGrp="1"/>
          </p:cNvSpPr>
          <p:nvPr>
            <p:ph type="body" sz="quarter" idx="13"/>
          </p:nvPr>
        </p:nvSpPr>
        <p:spPr/>
        <p:txBody>
          <a:bodyPr/>
          <a:lstStyle/>
          <a:p>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a:t>
            </a:r>
          </a:p>
          <a:p>
            <a:pPr lvl="2"/>
            <a:r>
              <a:rPr lang="en-US" noProof="1"/>
              <a:t>Sed et risus eget nisl suscipit blandit. Aenean nec sem lorem. In auctor bibendum erat eget iaculis.</a:t>
            </a:r>
          </a:p>
          <a:p>
            <a:endParaRPr lang="en-US" noProof="1"/>
          </a:p>
          <a:p>
            <a:endParaRPr lang="en-US" noProof="1"/>
          </a:p>
        </p:txBody>
      </p:sp>
      <p:sp>
        <p:nvSpPr>
          <p:cNvPr id="6" name="Text Placeholder 5">
            <a:extLst>
              <a:ext uri="{FF2B5EF4-FFF2-40B4-BE49-F238E27FC236}">
                <a16:creationId xmlns:a16="http://schemas.microsoft.com/office/drawing/2014/main" id="{1956C1E3-B18E-2B2A-3E9A-7A0308B7E761}"/>
              </a:ext>
            </a:extLst>
          </p:cNvPr>
          <p:cNvSpPr>
            <a:spLocks noGrp="1"/>
          </p:cNvSpPr>
          <p:nvPr>
            <p:ph type="body" sz="quarter" idx="15"/>
          </p:nvPr>
        </p:nvSpPr>
        <p:spPr/>
        <p:txBody>
          <a:bodyPr/>
          <a:lstStyle/>
          <a:p>
            <a:r>
              <a:rPr lang="en-US"/>
              <a:t>Here you can add two </a:t>
            </a:r>
            <a:br>
              <a:rPr lang="en-US"/>
            </a:br>
            <a:r>
              <a:rPr lang="en-US"/>
              <a:t>line text.</a:t>
            </a:r>
          </a:p>
        </p:txBody>
      </p:sp>
      <p:sp>
        <p:nvSpPr>
          <p:cNvPr id="7" name="Text Placeholder 6">
            <a:extLst>
              <a:ext uri="{FF2B5EF4-FFF2-40B4-BE49-F238E27FC236}">
                <a16:creationId xmlns:a16="http://schemas.microsoft.com/office/drawing/2014/main" id="{A4D5912A-B68B-EECB-1939-67F9F0E8895F}"/>
              </a:ext>
            </a:extLst>
          </p:cNvPr>
          <p:cNvSpPr>
            <a:spLocks noGrp="1"/>
          </p:cNvSpPr>
          <p:nvPr>
            <p:ph type="body" sz="quarter" idx="16"/>
          </p:nvPr>
        </p:nvSpPr>
        <p:spPr/>
        <p:txBody>
          <a:bodyPr/>
          <a:lstStyle/>
          <a:p>
            <a:r>
              <a:rPr lang="en-US"/>
              <a:t>Here you can add two </a:t>
            </a:r>
            <a:br>
              <a:rPr lang="en-US"/>
            </a:br>
            <a:r>
              <a:rPr lang="en-US"/>
              <a:t>line text.</a:t>
            </a:r>
          </a:p>
        </p:txBody>
      </p:sp>
      <p:sp>
        <p:nvSpPr>
          <p:cNvPr id="8" name="Text Placeholder 7">
            <a:extLst>
              <a:ext uri="{FF2B5EF4-FFF2-40B4-BE49-F238E27FC236}">
                <a16:creationId xmlns:a16="http://schemas.microsoft.com/office/drawing/2014/main" id="{F5FC5DF9-D225-7F42-912A-0D7FE1E38ACD}"/>
              </a:ext>
            </a:extLst>
          </p:cNvPr>
          <p:cNvSpPr>
            <a:spLocks noGrp="1"/>
          </p:cNvSpPr>
          <p:nvPr>
            <p:ph type="body" sz="quarter" idx="17"/>
          </p:nvPr>
        </p:nvSpPr>
        <p:spPr/>
        <p:txBody>
          <a:bodyPr/>
          <a:lstStyle/>
          <a:p>
            <a:pPr lvl="1"/>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a:t>
            </a:r>
          </a:p>
          <a:p>
            <a:pPr lvl="2"/>
            <a:r>
              <a:rPr lang="en-US" noProof="1"/>
              <a:t>Sed et risus eget nisl suscipit blandit. Aenean nec sem lorem. In auctor bibendum erat eget iaculis.</a:t>
            </a:r>
          </a:p>
        </p:txBody>
      </p:sp>
      <p:sp>
        <p:nvSpPr>
          <p:cNvPr id="9" name="Text Placeholder 8">
            <a:extLst>
              <a:ext uri="{FF2B5EF4-FFF2-40B4-BE49-F238E27FC236}">
                <a16:creationId xmlns:a16="http://schemas.microsoft.com/office/drawing/2014/main" id="{0E181B7B-59DD-E952-D5AD-D6D836620298}"/>
              </a:ext>
            </a:extLst>
          </p:cNvPr>
          <p:cNvSpPr>
            <a:spLocks noGrp="1"/>
          </p:cNvSpPr>
          <p:nvPr>
            <p:ph type="body" sz="quarter" idx="18"/>
          </p:nvPr>
        </p:nvSpPr>
        <p:spPr/>
        <p:txBody>
          <a:bodyPr/>
          <a:lstStyle/>
          <a:p>
            <a:r>
              <a:rPr lang="en-US"/>
              <a:t>Here you can add two </a:t>
            </a:r>
            <a:br>
              <a:rPr lang="en-US"/>
            </a:br>
            <a:r>
              <a:rPr lang="en-US"/>
              <a:t>line text.</a:t>
            </a:r>
          </a:p>
        </p:txBody>
      </p:sp>
      <p:sp>
        <p:nvSpPr>
          <p:cNvPr id="10" name="Text Placeholder 9">
            <a:extLst>
              <a:ext uri="{FF2B5EF4-FFF2-40B4-BE49-F238E27FC236}">
                <a16:creationId xmlns:a16="http://schemas.microsoft.com/office/drawing/2014/main" id="{6040E7D0-8331-2DD7-264E-B1767B3A2BE5}"/>
              </a:ext>
            </a:extLst>
          </p:cNvPr>
          <p:cNvSpPr>
            <a:spLocks noGrp="1"/>
          </p:cNvSpPr>
          <p:nvPr>
            <p:ph type="body" sz="quarter" idx="19"/>
          </p:nvPr>
        </p:nvSpPr>
        <p:spPr/>
        <p:txBody>
          <a:bodyPr/>
          <a:lstStyle/>
          <a:p>
            <a:r>
              <a:rPr lang="en-US"/>
              <a:t>02.</a:t>
            </a:r>
          </a:p>
        </p:txBody>
      </p:sp>
      <p:sp>
        <p:nvSpPr>
          <p:cNvPr id="11" name="Text Placeholder 10">
            <a:extLst>
              <a:ext uri="{FF2B5EF4-FFF2-40B4-BE49-F238E27FC236}">
                <a16:creationId xmlns:a16="http://schemas.microsoft.com/office/drawing/2014/main" id="{357F5222-6AE0-4B42-968E-745E8B748926}"/>
              </a:ext>
            </a:extLst>
          </p:cNvPr>
          <p:cNvSpPr>
            <a:spLocks noGrp="1"/>
          </p:cNvSpPr>
          <p:nvPr>
            <p:ph type="body" sz="quarter" idx="20"/>
          </p:nvPr>
        </p:nvSpPr>
        <p:spPr/>
        <p:txBody>
          <a:bodyPr/>
          <a:lstStyle/>
          <a:p>
            <a:r>
              <a:rPr lang="en-US"/>
              <a:t>03.</a:t>
            </a:r>
          </a:p>
        </p:txBody>
      </p:sp>
      <p:sp>
        <p:nvSpPr>
          <p:cNvPr id="12" name="Text Placeholder 11">
            <a:extLst>
              <a:ext uri="{FF2B5EF4-FFF2-40B4-BE49-F238E27FC236}">
                <a16:creationId xmlns:a16="http://schemas.microsoft.com/office/drawing/2014/main" id="{52CF62AA-B502-6990-93EB-D8BA5DE98F76}"/>
              </a:ext>
            </a:extLst>
          </p:cNvPr>
          <p:cNvSpPr>
            <a:spLocks noGrp="1"/>
          </p:cNvSpPr>
          <p:nvPr>
            <p:ph type="body" sz="quarter" idx="21"/>
          </p:nvPr>
        </p:nvSpPr>
        <p:spPr/>
        <p:txBody>
          <a:bodyPr/>
          <a:lstStyle/>
          <a:p>
            <a:r>
              <a:rPr lang="en-US"/>
              <a:t>01.</a:t>
            </a:r>
          </a:p>
        </p:txBody>
      </p:sp>
      <p:sp>
        <p:nvSpPr>
          <p:cNvPr id="13" name="Footer Placeholder 12">
            <a:extLst>
              <a:ext uri="{FF2B5EF4-FFF2-40B4-BE49-F238E27FC236}">
                <a16:creationId xmlns:a16="http://schemas.microsoft.com/office/drawing/2014/main" id="{443CD884-F204-D8C3-2603-2C1E0CB78BF0}"/>
              </a:ext>
            </a:extLst>
          </p:cNvPr>
          <p:cNvSpPr>
            <a:spLocks noGrp="1"/>
          </p:cNvSpPr>
          <p:nvPr>
            <p:ph type="ftr" sz="quarter" idx="22"/>
          </p:nvPr>
        </p:nvSpPr>
        <p:spPr/>
        <p:txBody>
          <a:bodyPr/>
          <a:lstStyle/>
          <a:p>
            <a:r>
              <a:rPr lang="en-US"/>
              <a:t>UNORDINARY CLOUD CONSULTING</a:t>
            </a:r>
          </a:p>
        </p:txBody>
      </p:sp>
      <p:sp>
        <p:nvSpPr>
          <p:cNvPr id="15" name="Slide Number Placeholder 14">
            <a:extLst>
              <a:ext uri="{FF2B5EF4-FFF2-40B4-BE49-F238E27FC236}">
                <a16:creationId xmlns:a16="http://schemas.microsoft.com/office/drawing/2014/main" id="{B421D2BE-34F5-A5B4-F76C-0C6437C35F0E}"/>
              </a:ext>
            </a:extLst>
          </p:cNvPr>
          <p:cNvSpPr>
            <a:spLocks noGrp="1"/>
          </p:cNvSpPr>
          <p:nvPr>
            <p:ph type="sldNum" sz="quarter" idx="10"/>
          </p:nvPr>
        </p:nvSpPr>
        <p:spPr/>
        <p:txBody>
          <a:bodyPr/>
          <a:lstStyle/>
          <a:p>
            <a:fld id="{2A7EA07E-DF68-5342-AFBC-85EE9EF5B26A}" type="slidenum">
              <a:rPr lang="en-US" smtClean="0"/>
              <a:pPr/>
              <a:t>57</a:t>
            </a:fld>
            <a:endParaRPr lang="en-US"/>
          </a:p>
        </p:txBody>
      </p:sp>
    </p:spTree>
    <p:extLst>
      <p:ext uri="{BB962C8B-B14F-4D97-AF65-F5344CB8AC3E}">
        <p14:creationId xmlns:p14="http://schemas.microsoft.com/office/powerpoint/2010/main" val="817504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02368-4446-4565-8DD9-15F8268432FA}"/>
              </a:ext>
            </a:extLst>
          </p:cNvPr>
          <p:cNvSpPr>
            <a:spLocks noGrp="1"/>
          </p:cNvSpPr>
          <p:nvPr>
            <p:ph type="title"/>
          </p:nvPr>
        </p:nvSpPr>
        <p:spPr>
          <a:xfrm>
            <a:off x="593725" y="547688"/>
            <a:ext cx="11004550" cy="639762"/>
          </a:xfrm>
        </p:spPr>
        <p:txBody>
          <a:bodyPr/>
          <a:lstStyle/>
          <a:p>
            <a:r>
              <a:rPr lang="en-US"/>
              <a:t>Your title goes here. This slide has 4 text blocks.</a:t>
            </a:r>
          </a:p>
        </p:txBody>
      </p:sp>
      <p:sp>
        <p:nvSpPr>
          <p:cNvPr id="4" name="Text Placeholder 3">
            <a:extLst>
              <a:ext uri="{FF2B5EF4-FFF2-40B4-BE49-F238E27FC236}">
                <a16:creationId xmlns:a16="http://schemas.microsoft.com/office/drawing/2014/main" id="{7575CF32-8778-C2D8-7941-8A819A48227A}"/>
              </a:ext>
            </a:extLst>
          </p:cNvPr>
          <p:cNvSpPr>
            <a:spLocks noGrp="1"/>
          </p:cNvSpPr>
          <p:nvPr>
            <p:ph type="body" sz="quarter" idx="17"/>
          </p:nvPr>
        </p:nvSpPr>
        <p:spPr>
          <a:xfrm>
            <a:off x="593725" y="2334125"/>
            <a:ext cx="5327650" cy="1345496"/>
          </a:xfrm>
        </p:spPr>
        <p:txBody>
          <a:bodyPr/>
          <a:lstStyle/>
          <a:p>
            <a:pPr lvl="2"/>
            <a:r>
              <a:rPr lang="en-US" noProof="1"/>
              <a:t>Lorem ipsum dolor sit amet, consectetur adipiscing elit. Nullam varius porttitor pretium. Interdum et malesuada fames ac ante ipsum primis in faucibus. Vestibulum feugiat molestie nisl sit amet imperdiet. Sed fermentum risus sed rutrum accumsan.</a:t>
            </a:r>
          </a:p>
          <a:p>
            <a:endParaRPr lang="en-US" noProof="1"/>
          </a:p>
          <a:p>
            <a:endParaRPr lang="en-US" noProof="1"/>
          </a:p>
        </p:txBody>
      </p:sp>
      <p:sp>
        <p:nvSpPr>
          <p:cNvPr id="5" name="Text Placeholder 4">
            <a:extLst>
              <a:ext uri="{FF2B5EF4-FFF2-40B4-BE49-F238E27FC236}">
                <a16:creationId xmlns:a16="http://schemas.microsoft.com/office/drawing/2014/main" id="{D90312FA-01E8-3489-32BF-A1BE80F6424C}"/>
              </a:ext>
            </a:extLst>
          </p:cNvPr>
          <p:cNvSpPr>
            <a:spLocks noGrp="1"/>
          </p:cNvSpPr>
          <p:nvPr>
            <p:ph type="body" sz="quarter" idx="18"/>
          </p:nvPr>
        </p:nvSpPr>
        <p:spPr>
          <a:xfrm>
            <a:off x="1192213" y="1591201"/>
            <a:ext cx="4636158" cy="431534"/>
          </a:xfrm>
        </p:spPr>
        <p:txBody>
          <a:bodyPr/>
          <a:lstStyle/>
          <a:p>
            <a:r>
              <a:rPr lang="en-US"/>
              <a:t>Here you can add two line text.</a:t>
            </a:r>
          </a:p>
        </p:txBody>
      </p:sp>
      <p:sp>
        <p:nvSpPr>
          <p:cNvPr id="6" name="Text Placeholder 5">
            <a:extLst>
              <a:ext uri="{FF2B5EF4-FFF2-40B4-BE49-F238E27FC236}">
                <a16:creationId xmlns:a16="http://schemas.microsoft.com/office/drawing/2014/main" id="{DACAC8EB-F077-D4F4-6B4E-87DA79898403}"/>
              </a:ext>
            </a:extLst>
          </p:cNvPr>
          <p:cNvSpPr>
            <a:spLocks noGrp="1"/>
          </p:cNvSpPr>
          <p:nvPr>
            <p:ph type="body" sz="quarter" idx="21"/>
          </p:nvPr>
        </p:nvSpPr>
        <p:spPr>
          <a:xfrm>
            <a:off x="648000" y="1591201"/>
            <a:ext cx="403200" cy="336887"/>
          </a:xfrm>
        </p:spPr>
        <p:txBody>
          <a:bodyPr/>
          <a:lstStyle/>
          <a:p>
            <a:r>
              <a:rPr lang="en-US"/>
              <a:t>01.</a:t>
            </a:r>
          </a:p>
        </p:txBody>
      </p:sp>
      <p:sp>
        <p:nvSpPr>
          <p:cNvPr id="7" name="Text Placeholder 6">
            <a:extLst>
              <a:ext uri="{FF2B5EF4-FFF2-40B4-BE49-F238E27FC236}">
                <a16:creationId xmlns:a16="http://schemas.microsoft.com/office/drawing/2014/main" id="{937A2BA4-A73B-DD2B-EC5A-15F235B884B2}"/>
              </a:ext>
            </a:extLst>
          </p:cNvPr>
          <p:cNvSpPr>
            <a:spLocks noGrp="1"/>
          </p:cNvSpPr>
          <p:nvPr>
            <p:ph type="body" sz="quarter" idx="22"/>
          </p:nvPr>
        </p:nvSpPr>
        <p:spPr>
          <a:xfrm>
            <a:off x="6269038" y="2334125"/>
            <a:ext cx="5327650" cy="1345496"/>
          </a:xfrm>
        </p:spPr>
        <p:txBody>
          <a:bodyPr/>
          <a:lstStyle/>
          <a:p>
            <a:pPr lvl="4"/>
            <a:r>
              <a:rPr lang="en-US" noProof="1"/>
              <a:t>Lorem ipsum dolor sit amet, consectetur adipiscing elit. Nullam varius porttitor pretium. Interdum et malesuada fames ac ante ipsum primis in faucibus. Vestibulum feugiat molestie nisl sit amet imperdiet. Sed fermentum risus sed rutrum accumsan.</a:t>
            </a:r>
          </a:p>
          <a:p>
            <a:endParaRPr lang="en-US" noProof="1"/>
          </a:p>
          <a:p>
            <a:endParaRPr lang="en-US" noProof="1"/>
          </a:p>
        </p:txBody>
      </p:sp>
      <p:sp>
        <p:nvSpPr>
          <p:cNvPr id="8" name="Text Placeholder 7">
            <a:extLst>
              <a:ext uri="{FF2B5EF4-FFF2-40B4-BE49-F238E27FC236}">
                <a16:creationId xmlns:a16="http://schemas.microsoft.com/office/drawing/2014/main" id="{8CF407DD-343E-137E-9D60-63329866A1A1}"/>
              </a:ext>
            </a:extLst>
          </p:cNvPr>
          <p:cNvSpPr>
            <a:spLocks noGrp="1"/>
          </p:cNvSpPr>
          <p:nvPr>
            <p:ph type="body" sz="quarter" idx="23"/>
          </p:nvPr>
        </p:nvSpPr>
        <p:spPr>
          <a:xfrm>
            <a:off x="6867526" y="1591201"/>
            <a:ext cx="4636158" cy="431534"/>
          </a:xfrm>
        </p:spPr>
        <p:txBody>
          <a:bodyPr/>
          <a:lstStyle/>
          <a:p>
            <a:r>
              <a:rPr lang="en-US"/>
              <a:t>Here you can add two line text.</a:t>
            </a:r>
          </a:p>
        </p:txBody>
      </p:sp>
      <p:sp>
        <p:nvSpPr>
          <p:cNvPr id="9" name="Text Placeholder 8">
            <a:extLst>
              <a:ext uri="{FF2B5EF4-FFF2-40B4-BE49-F238E27FC236}">
                <a16:creationId xmlns:a16="http://schemas.microsoft.com/office/drawing/2014/main" id="{91B70123-8A1A-1EFF-3065-667B3CC7BAA4}"/>
              </a:ext>
            </a:extLst>
          </p:cNvPr>
          <p:cNvSpPr>
            <a:spLocks noGrp="1"/>
          </p:cNvSpPr>
          <p:nvPr>
            <p:ph type="body" sz="quarter" idx="24"/>
          </p:nvPr>
        </p:nvSpPr>
        <p:spPr>
          <a:xfrm>
            <a:off x="6323313" y="1591201"/>
            <a:ext cx="403200" cy="336887"/>
          </a:xfrm>
        </p:spPr>
        <p:txBody>
          <a:bodyPr/>
          <a:lstStyle/>
          <a:p>
            <a:r>
              <a:rPr lang="en-US"/>
              <a:t>03.</a:t>
            </a:r>
          </a:p>
        </p:txBody>
      </p:sp>
      <p:sp>
        <p:nvSpPr>
          <p:cNvPr id="10" name="Text Placeholder 9">
            <a:extLst>
              <a:ext uri="{FF2B5EF4-FFF2-40B4-BE49-F238E27FC236}">
                <a16:creationId xmlns:a16="http://schemas.microsoft.com/office/drawing/2014/main" id="{138BD088-9C35-4B5B-226D-CDB531B83F01}"/>
              </a:ext>
            </a:extLst>
          </p:cNvPr>
          <p:cNvSpPr>
            <a:spLocks noGrp="1"/>
          </p:cNvSpPr>
          <p:nvPr>
            <p:ph type="body" sz="quarter" idx="25"/>
          </p:nvPr>
        </p:nvSpPr>
        <p:spPr>
          <a:xfrm>
            <a:off x="593725" y="4773813"/>
            <a:ext cx="5327650" cy="1345496"/>
          </a:xfrm>
        </p:spPr>
        <p:txBody>
          <a:bodyPr/>
          <a:lstStyle/>
          <a:p>
            <a:pPr lvl="3"/>
            <a:r>
              <a:rPr lang="en-US" noProof="1"/>
              <a:t>Lorem ipsum dolor sit amet, consectetur adipiscing elit. Nullam varius porttitor pretium. Interdum et malesuada fames ac ante ipsum primis in faucibus. Vestibulum feugiat molestie nisl sit amet imperdiet. Sed fermentum risus sed rutrum accumsan.</a:t>
            </a:r>
          </a:p>
          <a:p>
            <a:endParaRPr lang="en-US" noProof="1"/>
          </a:p>
          <a:p>
            <a:endParaRPr lang="en-US" noProof="1"/>
          </a:p>
        </p:txBody>
      </p:sp>
      <p:sp>
        <p:nvSpPr>
          <p:cNvPr id="11" name="Text Placeholder 10">
            <a:extLst>
              <a:ext uri="{FF2B5EF4-FFF2-40B4-BE49-F238E27FC236}">
                <a16:creationId xmlns:a16="http://schemas.microsoft.com/office/drawing/2014/main" id="{9AE6A9C4-225C-171C-F4D3-D8F123F0CCD8}"/>
              </a:ext>
            </a:extLst>
          </p:cNvPr>
          <p:cNvSpPr>
            <a:spLocks noGrp="1"/>
          </p:cNvSpPr>
          <p:nvPr>
            <p:ph type="body" sz="quarter" idx="26"/>
          </p:nvPr>
        </p:nvSpPr>
        <p:spPr>
          <a:xfrm>
            <a:off x="1192213" y="4030889"/>
            <a:ext cx="4636158" cy="431534"/>
          </a:xfrm>
        </p:spPr>
        <p:txBody>
          <a:bodyPr/>
          <a:lstStyle/>
          <a:p>
            <a:r>
              <a:rPr lang="en-US"/>
              <a:t>Here you can add two line text.</a:t>
            </a:r>
          </a:p>
        </p:txBody>
      </p:sp>
      <p:sp>
        <p:nvSpPr>
          <p:cNvPr id="12" name="Text Placeholder 11">
            <a:extLst>
              <a:ext uri="{FF2B5EF4-FFF2-40B4-BE49-F238E27FC236}">
                <a16:creationId xmlns:a16="http://schemas.microsoft.com/office/drawing/2014/main" id="{BBA50C34-AADA-E8B4-2DB7-CE5E68E8B6C2}"/>
              </a:ext>
            </a:extLst>
          </p:cNvPr>
          <p:cNvSpPr>
            <a:spLocks noGrp="1"/>
          </p:cNvSpPr>
          <p:nvPr>
            <p:ph type="body" sz="quarter" idx="27"/>
          </p:nvPr>
        </p:nvSpPr>
        <p:spPr>
          <a:xfrm>
            <a:off x="648000" y="4030889"/>
            <a:ext cx="403200" cy="336887"/>
          </a:xfrm>
        </p:spPr>
        <p:txBody>
          <a:bodyPr/>
          <a:lstStyle/>
          <a:p>
            <a:r>
              <a:rPr lang="en-US"/>
              <a:t>02.</a:t>
            </a:r>
          </a:p>
        </p:txBody>
      </p:sp>
      <p:sp>
        <p:nvSpPr>
          <p:cNvPr id="13" name="Text Placeholder 12">
            <a:extLst>
              <a:ext uri="{FF2B5EF4-FFF2-40B4-BE49-F238E27FC236}">
                <a16:creationId xmlns:a16="http://schemas.microsoft.com/office/drawing/2014/main" id="{280AE198-642C-92ED-481D-07FAAE455A5A}"/>
              </a:ext>
            </a:extLst>
          </p:cNvPr>
          <p:cNvSpPr>
            <a:spLocks noGrp="1"/>
          </p:cNvSpPr>
          <p:nvPr>
            <p:ph type="body" sz="quarter" idx="28"/>
          </p:nvPr>
        </p:nvSpPr>
        <p:spPr>
          <a:xfrm>
            <a:off x="6269038" y="4773813"/>
            <a:ext cx="5327650" cy="1345496"/>
          </a:xfrm>
        </p:spPr>
        <p:txBody>
          <a:bodyPr/>
          <a:lstStyle/>
          <a:p>
            <a:r>
              <a:rPr lang="en-US" noProof="1"/>
              <a:t>Lorem ipsum dolor sit amet, consectetur adipiscing elit. Nullam varius porttitor pretium. Interdum et malesuada fames ac ante ipsum primis in faucibus. Vestibulum feugiat molestie nisl sit amet imperdiet. Sed fermentum risus sed rutrum accumsan.</a:t>
            </a:r>
          </a:p>
          <a:p>
            <a:endParaRPr lang="en-US" noProof="1"/>
          </a:p>
          <a:p>
            <a:endParaRPr lang="en-US" noProof="1"/>
          </a:p>
        </p:txBody>
      </p:sp>
      <p:sp>
        <p:nvSpPr>
          <p:cNvPr id="14" name="Text Placeholder 13">
            <a:extLst>
              <a:ext uri="{FF2B5EF4-FFF2-40B4-BE49-F238E27FC236}">
                <a16:creationId xmlns:a16="http://schemas.microsoft.com/office/drawing/2014/main" id="{C1F217DD-438F-924D-617B-0F6BC927FAA2}"/>
              </a:ext>
            </a:extLst>
          </p:cNvPr>
          <p:cNvSpPr>
            <a:spLocks noGrp="1"/>
          </p:cNvSpPr>
          <p:nvPr>
            <p:ph type="body" sz="quarter" idx="29"/>
          </p:nvPr>
        </p:nvSpPr>
        <p:spPr>
          <a:xfrm>
            <a:off x="6867526" y="4030889"/>
            <a:ext cx="4636158" cy="431534"/>
          </a:xfrm>
        </p:spPr>
        <p:txBody>
          <a:bodyPr/>
          <a:lstStyle/>
          <a:p>
            <a:r>
              <a:rPr lang="en-US"/>
              <a:t>Here you can add two line text.</a:t>
            </a:r>
          </a:p>
        </p:txBody>
      </p:sp>
      <p:sp>
        <p:nvSpPr>
          <p:cNvPr id="15" name="Text Placeholder 14">
            <a:extLst>
              <a:ext uri="{FF2B5EF4-FFF2-40B4-BE49-F238E27FC236}">
                <a16:creationId xmlns:a16="http://schemas.microsoft.com/office/drawing/2014/main" id="{F576ED9A-C1ED-8C2A-BD70-DE611D35472F}"/>
              </a:ext>
            </a:extLst>
          </p:cNvPr>
          <p:cNvSpPr>
            <a:spLocks noGrp="1"/>
          </p:cNvSpPr>
          <p:nvPr>
            <p:ph type="body" sz="quarter" idx="30"/>
          </p:nvPr>
        </p:nvSpPr>
        <p:spPr>
          <a:xfrm>
            <a:off x="6323313" y="4030889"/>
            <a:ext cx="403200" cy="336887"/>
          </a:xfrm>
        </p:spPr>
        <p:txBody>
          <a:bodyPr/>
          <a:lstStyle/>
          <a:p>
            <a:r>
              <a:rPr lang="en-US"/>
              <a:t>04.</a:t>
            </a:r>
          </a:p>
        </p:txBody>
      </p:sp>
      <p:sp>
        <p:nvSpPr>
          <p:cNvPr id="29" name="Footer Placeholder 28">
            <a:extLst>
              <a:ext uri="{FF2B5EF4-FFF2-40B4-BE49-F238E27FC236}">
                <a16:creationId xmlns:a16="http://schemas.microsoft.com/office/drawing/2014/main" id="{8085842F-6573-82DA-47EB-20FA3448D327}"/>
              </a:ext>
            </a:extLst>
          </p:cNvPr>
          <p:cNvSpPr>
            <a:spLocks noGrp="1"/>
          </p:cNvSpPr>
          <p:nvPr>
            <p:ph type="ftr" sz="quarter" idx="31"/>
          </p:nvPr>
        </p:nvSpPr>
        <p:spPr/>
        <p:txBody>
          <a:bodyPr/>
          <a:lstStyle/>
          <a:p>
            <a:r>
              <a:rPr lang="en-US"/>
              <a:t>UNORDINARY CLOUD CONSULTING</a:t>
            </a:r>
          </a:p>
        </p:txBody>
      </p:sp>
      <p:sp>
        <p:nvSpPr>
          <p:cNvPr id="31" name="Slide Number Placeholder 30">
            <a:extLst>
              <a:ext uri="{FF2B5EF4-FFF2-40B4-BE49-F238E27FC236}">
                <a16:creationId xmlns:a16="http://schemas.microsoft.com/office/drawing/2014/main" id="{B404FFFF-C8C0-EE7E-5607-69ECFDBBD978}"/>
              </a:ext>
            </a:extLst>
          </p:cNvPr>
          <p:cNvSpPr>
            <a:spLocks noGrp="1"/>
          </p:cNvSpPr>
          <p:nvPr>
            <p:ph type="sldNum" sz="quarter" idx="10"/>
          </p:nvPr>
        </p:nvSpPr>
        <p:spPr/>
        <p:txBody>
          <a:bodyPr/>
          <a:lstStyle/>
          <a:p>
            <a:fld id="{2A7EA07E-DF68-5342-AFBC-85EE9EF5B26A}" type="slidenum">
              <a:rPr lang="en-US" smtClean="0"/>
              <a:pPr/>
              <a:t>58</a:t>
            </a:fld>
            <a:endParaRPr lang="en-US"/>
          </a:p>
        </p:txBody>
      </p:sp>
    </p:spTree>
    <p:extLst>
      <p:ext uri="{BB962C8B-B14F-4D97-AF65-F5344CB8AC3E}">
        <p14:creationId xmlns:p14="http://schemas.microsoft.com/office/powerpoint/2010/main" val="3379206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city skyline with lights and lines&#10;&#10;Description automatically generated">
            <a:extLst>
              <a:ext uri="{FF2B5EF4-FFF2-40B4-BE49-F238E27FC236}">
                <a16:creationId xmlns:a16="http://schemas.microsoft.com/office/drawing/2014/main" id="{0C776C76-2D18-72FD-AE50-FE8DEFAF5BEA}"/>
              </a:ext>
            </a:extLst>
          </p:cNvPr>
          <p:cNvPicPr>
            <a:picLocks noGrp="1" noChangeAspect="1"/>
          </p:cNvPicPr>
          <p:nvPr>
            <p:ph type="pic" sz="quarter" idx="13"/>
          </p:nvPr>
        </p:nvPicPr>
        <p:blipFill>
          <a:blip r:embed="rId2"/>
          <a:srcRect t="10697" b="10697"/>
          <a:stretch/>
        </p:blipFill>
        <p:spPr/>
      </p:pic>
      <p:sp>
        <p:nvSpPr>
          <p:cNvPr id="11" name="Text Placeholder 10">
            <a:extLst>
              <a:ext uri="{FF2B5EF4-FFF2-40B4-BE49-F238E27FC236}">
                <a16:creationId xmlns:a16="http://schemas.microsoft.com/office/drawing/2014/main" id="{CAF83AF3-2AD8-EB01-F748-626E6BECC5E8}"/>
              </a:ext>
            </a:extLst>
          </p:cNvPr>
          <p:cNvSpPr>
            <a:spLocks noGrp="1"/>
          </p:cNvSpPr>
          <p:nvPr>
            <p:ph type="body" sz="quarter" idx="10"/>
          </p:nvPr>
        </p:nvSpPr>
        <p:spPr/>
        <p:txBody>
          <a:bodyPr anchor="ctr"/>
          <a:lstStyle/>
          <a:p>
            <a:r>
              <a:rPr lang="en-US" dirty="0">
                <a:hlinkClick r:id="rId3"/>
              </a:rPr>
              <a:t>www.unwonted.se</a:t>
            </a:r>
            <a:endParaRPr lang="en-US" dirty="0"/>
          </a:p>
          <a:p>
            <a:pPr lvl="3"/>
            <a:r>
              <a:rPr lang="en-US" dirty="0"/>
              <a:t>Unwonted AB</a:t>
            </a:r>
            <a:br>
              <a:rPr lang="en-US" dirty="0"/>
            </a:br>
            <a:r>
              <a:rPr lang="en-US" dirty="0" err="1"/>
              <a:t>Vitmossevägen</a:t>
            </a:r>
            <a:r>
              <a:rPr lang="en-US" dirty="0"/>
              <a:t> 41</a:t>
            </a:r>
            <a:br>
              <a:rPr lang="en-US" dirty="0"/>
            </a:br>
            <a:r>
              <a:rPr lang="en-US" dirty="0"/>
              <a:t>134 43 </a:t>
            </a:r>
            <a:r>
              <a:rPr lang="en-US" dirty="0" err="1"/>
              <a:t>Gustavsberg</a:t>
            </a:r>
            <a:br>
              <a:rPr lang="en-US" dirty="0"/>
            </a:br>
            <a:r>
              <a:rPr lang="en-US" dirty="0"/>
              <a:t>Sweden</a:t>
            </a:r>
          </a:p>
        </p:txBody>
      </p:sp>
      <p:sp>
        <p:nvSpPr>
          <p:cNvPr id="10" name="Title 9">
            <a:extLst>
              <a:ext uri="{FF2B5EF4-FFF2-40B4-BE49-F238E27FC236}">
                <a16:creationId xmlns:a16="http://schemas.microsoft.com/office/drawing/2014/main" id="{88A89D41-B171-169B-934A-9F45D456C39B}"/>
              </a:ext>
            </a:extLst>
          </p:cNvPr>
          <p:cNvSpPr>
            <a:spLocks noGrp="1"/>
          </p:cNvSpPr>
          <p:nvPr>
            <p:ph type="title"/>
          </p:nvPr>
        </p:nvSpPr>
        <p:spPr/>
        <p:txBody>
          <a:bodyPr/>
          <a:lstStyle/>
          <a:p>
            <a:r>
              <a:rPr lang="en-US"/>
              <a:t>Contact us</a:t>
            </a:r>
          </a:p>
        </p:txBody>
      </p:sp>
    </p:spTree>
    <p:extLst>
      <p:ext uri="{BB962C8B-B14F-4D97-AF65-F5344CB8AC3E}">
        <p14:creationId xmlns:p14="http://schemas.microsoft.com/office/powerpoint/2010/main" val="427395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C6DC3BE-F6B2-477F-FBFF-0B05A560F29E}"/>
              </a:ext>
            </a:extLst>
          </p:cNvPr>
          <p:cNvPicPr>
            <a:picLocks noGrp="1" noChangeAspect="1"/>
          </p:cNvPicPr>
          <p:nvPr>
            <p:ph type="pic" sz="quarter" idx="12"/>
          </p:nvPr>
        </p:nvPicPr>
        <p:blipFill>
          <a:blip r:embed="rId2"/>
          <a:srcRect l="13810" t="8332" r="17595" b="6799"/>
          <a:stretch/>
        </p:blipFill>
        <p:spPr>
          <a:xfrm>
            <a:off x="3551583" y="547688"/>
            <a:ext cx="8045105" cy="5578475"/>
          </a:xfrm>
        </p:spPr>
      </p:pic>
      <p:sp>
        <p:nvSpPr>
          <p:cNvPr id="3" name="Title 2">
            <a:extLst>
              <a:ext uri="{FF2B5EF4-FFF2-40B4-BE49-F238E27FC236}">
                <a16:creationId xmlns:a16="http://schemas.microsoft.com/office/drawing/2014/main" id="{537F4A88-E1E7-4570-72B2-37244AC985F6}"/>
              </a:ext>
            </a:extLst>
          </p:cNvPr>
          <p:cNvSpPr>
            <a:spLocks noGrp="1"/>
          </p:cNvSpPr>
          <p:nvPr>
            <p:ph type="title"/>
          </p:nvPr>
        </p:nvSpPr>
        <p:spPr/>
        <p:txBody>
          <a:bodyPr/>
          <a:lstStyle/>
          <a:p>
            <a:r>
              <a:rPr lang="en-US" dirty="0"/>
              <a:t>Demo Time</a:t>
            </a:r>
          </a:p>
        </p:txBody>
      </p:sp>
      <p:sp>
        <p:nvSpPr>
          <p:cNvPr id="4" name="Content Placeholder 3">
            <a:extLst>
              <a:ext uri="{FF2B5EF4-FFF2-40B4-BE49-F238E27FC236}">
                <a16:creationId xmlns:a16="http://schemas.microsoft.com/office/drawing/2014/main" id="{BA48EE14-48A8-3F85-D638-978C69875981}"/>
              </a:ext>
            </a:extLst>
          </p:cNvPr>
          <p:cNvSpPr>
            <a:spLocks noGrp="1"/>
          </p:cNvSpPr>
          <p:nvPr>
            <p:ph sz="quarter" idx="11"/>
          </p:nvPr>
        </p:nvSpPr>
        <p:spPr/>
        <p:txBody>
          <a:bodyPr/>
          <a:lstStyle/>
          <a:p>
            <a:pPr marL="0" indent="0">
              <a:buNone/>
            </a:pPr>
            <a:r>
              <a:rPr lang="en-US" sz="1600" b="1" dirty="0">
                <a:solidFill>
                  <a:schemeClr val="accent3"/>
                </a:solidFill>
              </a:rPr>
              <a:t>Here you can add huge text, image, video, image, table, or </a:t>
            </a:r>
            <a:r>
              <a:rPr lang="en-US" sz="1600" b="1" dirty="0" err="1">
                <a:solidFill>
                  <a:schemeClr val="accent3"/>
                </a:solidFill>
              </a:rPr>
              <a:t>smartart</a:t>
            </a:r>
            <a:r>
              <a:rPr lang="en-US" sz="1600" b="1" dirty="0">
                <a:solidFill>
                  <a:schemeClr val="accent3"/>
                </a:solidFill>
              </a:rPr>
              <a:t>. Use one of the icons below.</a:t>
            </a:r>
            <a:endParaRPr lang="en-US" sz="1600" b="1" noProof="1">
              <a:solidFill>
                <a:schemeClr val="accent3"/>
              </a:solidFill>
            </a:endParaRPr>
          </a:p>
          <a:p>
            <a:pPr lvl="1"/>
            <a:r>
              <a:rPr lang="en-US" noProof="1"/>
              <a:t>Lorem ipsum dolor sit amet, consectetur adipiscing elit. Nullam varius porttitor pretium. Interdum et malesuada fames ac ante ipsum primis in faucibus. Vestibulum feugiat molestie nisl sit amet imperdiet. Sed fermentum risus sed rutrum accumsan. Quisque et aliquet metus. Nam maximus faucibus odio, at dignissim diam pulvinar eu. Donec lobortis odio quis tellus hendrerit bibendum. Sed turpis risus, fermentum venenatis tristique vel, porta ac sem. In suscipit augue purus, congue rutrum felis semper a. Morbi blandit malesuada nisi eget tincidunt.</a:t>
            </a:r>
          </a:p>
          <a:p>
            <a:pPr lvl="2"/>
            <a:r>
              <a:rPr lang="en-US" noProof="1"/>
              <a:t>Sed et risus eget nisl suscipit blandit. Aenean nec sem lorem. In auctor bibendum erat eget iaculis. Lorem ipsum dolor sit amet, consectetur adipiscing elit. In dignissim odio nisl, in tincidunt ipsum commodo quis. Maecenas mattis vestibulum metus, non cursus lorem lobortis ut. Maecenas in erat odio. Sed lectus elit, dictum vel vestibulum id, lacinia ut turpis. </a:t>
            </a:r>
            <a:endParaRPr lang="en-US" dirty="0"/>
          </a:p>
        </p:txBody>
      </p:sp>
    </p:spTree>
    <p:extLst>
      <p:ext uri="{BB962C8B-B14F-4D97-AF65-F5344CB8AC3E}">
        <p14:creationId xmlns:p14="http://schemas.microsoft.com/office/powerpoint/2010/main" val="1219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ameBackground">
            <a:extLst>
              <a:ext uri="{FF2B5EF4-FFF2-40B4-BE49-F238E27FC236}">
                <a16:creationId xmlns:a16="http://schemas.microsoft.com/office/drawing/2014/main" id="{9091C11B-07A0-8D5D-006A-4874EBDE7515}"/>
              </a:ext>
            </a:extLst>
          </p:cNvPr>
          <p:cNvSpPr/>
          <p:nvPr/>
        </p:nvSpPr>
        <p:spPr>
          <a:xfrm>
            <a:off x="2993549" y="4578642"/>
            <a:ext cx="2561635" cy="1381408"/>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ameBackground">
            <a:extLst>
              <a:ext uri="{FF2B5EF4-FFF2-40B4-BE49-F238E27FC236}">
                <a16:creationId xmlns:a16="http://schemas.microsoft.com/office/drawing/2014/main" id="{119D4B20-1787-0068-067F-17FB351BA5F0}"/>
              </a:ext>
            </a:extLst>
          </p:cNvPr>
          <p:cNvSpPr/>
          <p:nvPr/>
        </p:nvSpPr>
        <p:spPr>
          <a:xfrm>
            <a:off x="6636817" y="4586235"/>
            <a:ext cx="2561635" cy="1381408"/>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NameBackground">
            <a:extLst>
              <a:ext uri="{FF2B5EF4-FFF2-40B4-BE49-F238E27FC236}">
                <a16:creationId xmlns:a16="http://schemas.microsoft.com/office/drawing/2014/main" id="{0B788B15-AF5C-B777-92DB-AFD387B26252}"/>
              </a:ext>
            </a:extLst>
          </p:cNvPr>
          <p:cNvSpPr/>
          <p:nvPr/>
        </p:nvSpPr>
        <p:spPr>
          <a:xfrm>
            <a:off x="7800378" y="2448210"/>
            <a:ext cx="2561635" cy="1381408"/>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NameBackground">
            <a:extLst>
              <a:ext uri="{FF2B5EF4-FFF2-40B4-BE49-F238E27FC236}">
                <a16:creationId xmlns:a16="http://schemas.microsoft.com/office/drawing/2014/main" id="{14C2793F-046C-79ED-4ECD-41F170DAEEE9}"/>
              </a:ext>
            </a:extLst>
          </p:cNvPr>
          <p:cNvSpPr/>
          <p:nvPr/>
        </p:nvSpPr>
        <p:spPr>
          <a:xfrm>
            <a:off x="4827052" y="615555"/>
            <a:ext cx="2561635" cy="1381408"/>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NameBackground">
            <a:extLst>
              <a:ext uri="{FF2B5EF4-FFF2-40B4-BE49-F238E27FC236}">
                <a16:creationId xmlns:a16="http://schemas.microsoft.com/office/drawing/2014/main" id="{5AD89DF0-2089-4412-AD51-591AA78AE416}"/>
              </a:ext>
            </a:extLst>
          </p:cNvPr>
          <p:cNvSpPr/>
          <p:nvPr/>
        </p:nvSpPr>
        <p:spPr>
          <a:xfrm>
            <a:off x="1853721" y="2448210"/>
            <a:ext cx="2561635" cy="1381408"/>
          </a:xfrm>
          <a:prstGeom prst="roundRect">
            <a:avLst>
              <a:gd name="adj" fmla="val 8093"/>
            </a:avLst>
          </a:prstGeom>
          <a:gradFill>
            <a:gsLst>
              <a:gs pos="14000">
                <a:srgbClr val="FFA902"/>
              </a:gs>
              <a:gs pos="73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A2653A8-3ED7-3B09-78DE-F58B9018AB30}"/>
              </a:ext>
            </a:extLst>
          </p:cNvPr>
          <p:cNvSpPr txBox="1"/>
          <p:nvPr/>
        </p:nvSpPr>
        <p:spPr>
          <a:xfrm>
            <a:off x="72040" y="6234831"/>
            <a:ext cx="5843016" cy="584775"/>
          </a:xfrm>
          <a:prstGeom prst="rect">
            <a:avLst/>
          </a:prstGeom>
          <a:noFill/>
        </p:spPr>
        <p:txBody>
          <a:bodyPr wrap="square" rtlCol="0">
            <a:spAutoFit/>
          </a:bodyPr>
          <a:lstStyle/>
          <a:p>
            <a:r>
              <a:rPr lang="en-US" dirty="0">
                <a:solidFill>
                  <a:schemeClr val="bg1"/>
                </a:solidFill>
                <a:latin typeface="Ubuntu Condensed" panose="020B0506030602030204" pitchFamily="34" charset="0"/>
              </a:rPr>
              <a:t>2023 </a:t>
            </a:r>
            <a:r>
              <a:rPr lang="nl-NL" dirty="0">
                <a:solidFill>
                  <a:schemeClr val="bg1"/>
                </a:solidFill>
                <a:latin typeface="Ubuntu Condensed" panose="020B0506030602030204" pitchFamily="34" charset="0"/>
              </a:rPr>
              <a:t>State of Cloud </a:t>
            </a:r>
            <a:r>
              <a:rPr lang="nl-NL" dirty="0" err="1">
                <a:solidFill>
                  <a:schemeClr val="bg1"/>
                </a:solidFill>
                <a:latin typeface="Ubuntu Condensed" panose="020B0506030602030204" pitchFamily="34" charset="0"/>
              </a:rPr>
              <a:t>Permissions</a:t>
            </a:r>
            <a:r>
              <a:rPr lang="nl-NL" dirty="0">
                <a:solidFill>
                  <a:schemeClr val="bg1"/>
                </a:solidFill>
                <a:latin typeface="Ubuntu Condensed" panose="020B0506030602030204" pitchFamily="34" charset="0"/>
              </a:rPr>
              <a:t> </a:t>
            </a:r>
            <a:r>
              <a:rPr lang="nl-NL" dirty="0" err="1">
                <a:solidFill>
                  <a:schemeClr val="bg1"/>
                </a:solidFill>
                <a:latin typeface="Ubuntu Condensed" panose="020B0506030602030204" pitchFamily="34" charset="0"/>
              </a:rPr>
              <a:t>Risks</a:t>
            </a:r>
            <a:r>
              <a:rPr lang="nl-NL" dirty="0">
                <a:solidFill>
                  <a:schemeClr val="bg1"/>
                </a:solidFill>
                <a:latin typeface="Ubuntu Condensed" panose="020B0506030602030204" pitchFamily="34" charset="0"/>
              </a:rPr>
              <a:t> Report </a:t>
            </a:r>
          </a:p>
          <a:p>
            <a:r>
              <a:rPr lang="nl-NL" sz="1400" dirty="0" err="1">
                <a:solidFill>
                  <a:schemeClr val="bg1"/>
                </a:solidFill>
                <a:latin typeface="Ubuntu Condensed" panose="020B0506030602030204" pitchFamily="34" charset="0"/>
              </a:rPr>
              <a:t>https</a:t>
            </a:r>
            <a:r>
              <a:rPr lang="nl-NL" sz="1400" dirty="0">
                <a:solidFill>
                  <a:schemeClr val="bg1"/>
                </a:solidFill>
                <a:latin typeface="Ubuntu Condensed" panose="020B0506030602030204" pitchFamily="34" charset="0"/>
              </a:rPr>
              <a:t>://</a:t>
            </a:r>
            <a:r>
              <a:rPr lang="nl-NL" sz="1400" dirty="0" err="1">
                <a:solidFill>
                  <a:schemeClr val="bg1"/>
                </a:solidFill>
                <a:latin typeface="Ubuntu Condensed" panose="020B0506030602030204" pitchFamily="34" charset="0"/>
              </a:rPr>
              <a:t>aka.ms</a:t>
            </a:r>
            <a:r>
              <a:rPr lang="nl-NL" sz="1400" dirty="0">
                <a:solidFill>
                  <a:schemeClr val="bg1"/>
                </a:solidFill>
                <a:latin typeface="Ubuntu Condensed" panose="020B0506030602030204" pitchFamily="34" charset="0"/>
              </a:rPr>
              <a:t>/</a:t>
            </a:r>
            <a:r>
              <a:rPr lang="nl-NL" sz="1400" dirty="0" err="1">
                <a:solidFill>
                  <a:schemeClr val="bg1"/>
                </a:solidFill>
                <a:latin typeface="Ubuntu Condensed" panose="020B0506030602030204" pitchFamily="34" charset="0"/>
              </a:rPr>
              <a:t>cloudpermissionsrisksreport</a:t>
            </a:r>
            <a:endParaRPr lang="nl-NL" dirty="0">
              <a:solidFill>
                <a:schemeClr val="bg1"/>
              </a:solidFill>
              <a:latin typeface="Ubuntu Condensed" panose="020B0506030602030204" pitchFamily="34" charset="0"/>
            </a:endParaRPr>
          </a:p>
        </p:txBody>
      </p:sp>
      <p:sp>
        <p:nvSpPr>
          <p:cNvPr id="2" name="TextBox 1">
            <a:extLst>
              <a:ext uri="{FF2B5EF4-FFF2-40B4-BE49-F238E27FC236}">
                <a16:creationId xmlns:a16="http://schemas.microsoft.com/office/drawing/2014/main" id="{F8C026DA-B4CB-788C-4AD3-E1CB7DFC2241}"/>
              </a:ext>
            </a:extLst>
          </p:cNvPr>
          <p:cNvSpPr txBox="1"/>
          <p:nvPr/>
        </p:nvSpPr>
        <p:spPr>
          <a:xfrm>
            <a:off x="1675699" y="3082755"/>
            <a:ext cx="2917683" cy="338554"/>
          </a:xfrm>
          <a:prstGeom prst="rect">
            <a:avLst/>
          </a:prstGeom>
          <a:noFill/>
        </p:spPr>
        <p:txBody>
          <a:bodyPr wrap="square" rtlCol="0">
            <a:spAutoFit/>
          </a:bodyPr>
          <a:lstStyle/>
          <a:p>
            <a:pPr algn="ctr"/>
            <a:r>
              <a:rPr lang="en-US" sz="1600">
                <a:solidFill>
                  <a:schemeClr val="bg1"/>
                </a:solidFill>
                <a:latin typeface="Ubuntu" panose="020B0504030602030204" pitchFamily="34" charset="0"/>
              </a:rPr>
              <a:t>permissions across clouds</a:t>
            </a:r>
            <a:endParaRPr lang="en-US" sz="1600" dirty="0">
              <a:solidFill>
                <a:schemeClr val="bg1"/>
              </a:solidFill>
              <a:latin typeface="Ubuntu" panose="020B0504030602030204" pitchFamily="34" charset="0"/>
            </a:endParaRPr>
          </a:p>
        </p:txBody>
      </p:sp>
      <p:sp>
        <p:nvSpPr>
          <p:cNvPr id="9" name="TextBox 8">
            <a:extLst>
              <a:ext uri="{FF2B5EF4-FFF2-40B4-BE49-F238E27FC236}">
                <a16:creationId xmlns:a16="http://schemas.microsoft.com/office/drawing/2014/main" id="{E368DEC8-8D68-AE04-9B30-B3A9F77E143E}"/>
              </a:ext>
            </a:extLst>
          </p:cNvPr>
          <p:cNvSpPr txBox="1"/>
          <p:nvPr/>
        </p:nvSpPr>
        <p:spPr>
          <a:xfrm>
            <a:off x="1675700" y="2549361"/>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40 000</a:t>
            </a:r>
            <a:endParaRPr lang="en-US" sz="3600" dirty="0">
              <a:solidFill>
                <a:schemeClr val="bg1"/>
              </a:solidFill>
              <a:latin typeface="Ubuntu" panose="020B0504030602030204" pitchFamily="34" charset="0"/>
            </a:endParaRPr>
          </a:p>
        </p:txBody>
      </p:sp>
      <p:sp>
        <p:nvSpPr>
          <p:cNvPr id="11" name="TextBox 10">
            <a:extLst>
              <a:ext uri="{FF2B5EF4-FFF2-40B4-BE49-F238E27FC236}">
                <a16:creationId xmlns:a16="http://schemas.microsoft.com/office/drawing/2014/main" id="{E7239FEF-73BA-F652-8F2A-D6387E906F79}"/>
              </a:ext>
            </a:extLst>
          </p:cNvPr>
          <p:cNvSpPr txBox="1"/>
          <p:nvPr/>
        </p:nvSpPr>
        <p:spPr>
          <a:xfrm>
            <a:off x="1853722" y="3358642"/>
            <a:ext cx="2561635" cy="307777"/>
          </a:xfrm>
          <a:prstGeom prst="rect">
            <a:avLst/>
          </a:prstGeom>
          <a:noFill/>
        </p:spPr>
        <p:txBody>
          <a:bodyPr wrap="square">
            <a:spAutoFit/>
          </a:bodyPr>
          <a:lstStyle/>
          <a:p>
            <a:pPr algn="ctr"/>
            <a:r>
              <a:rPr lang="en-US" sz="1400">
                <a:solidFill>
                  <a:schemeClr val="bg1"/>
                </a:solidFill>
                <a:latin typeface="Ubuntu" panose="020B0504030602030204" pitchFamily="34" charset="0"/>
              </a:rPr>
              <a:t>&gt; 50% are </a:t>
            </a:r>
            <a:r>
              <a:rPr lang="en-US" sz="1400" b="1">
                <a:solidFill>
                  <a:schemeClr val="bg1"/>
                </a:solidFill>
                <a:latin typeface="Ubuntu" panose="020B0504030602030204" pitchFamily="34" charset="0"/>
              </a:rPr>
              <a:t>high risk</a:t>
            </a:r>
            <a:endParaRPr lang="en-US" sz="1400" b="1" dirty="0">
              <a:solidFill>
                <a:schemeClr val="bg1"/>
              </a:solidFill>
            </a:endParaRPr>
          </a:p>
        </p:txBody>
      </p:sp>
      <p:sp>
        <p:nvSpPr>
          <p:cNvPr id="22" name="TextBox 21">
            <a:extLst>
              <a:ext uri="{FF2B5EF4-FFF2-40B4-BE49-F238E27FC236}">
                <a16:creationId xmlns:a16="http://schemas.microsoft.com/office/drawing/2014/main" id="{55F3AC7B-45D1-D2B7-3D4E-855DB94A3BCB}"/>
              </a:ext>
            </a:extLst>
          </p:cNvPr>
          <p:cNvSpPr txBox="1"/>
          <p:nvPr/>
        </p:nvSpPr>
        <p:spPr>
          <a:xfrm>
            <a:off x="4649029" y="1250100"/>
            <a:ext cx="2917683" cy="338554"/>
          </a:xfrm>
          <a:prstGeom prst="rect">
            <a:avLst/>
          </a:prstGeom>
          <a:noFill/>
        </p:spPr>
        <p:txBody>
          <a:bodyPr wrap="square" rtlCol="0">
            <a:spAutoFit/>
          </a:bodyPr>
          <a:lstStyle/>
          <a:p>
            <a:pPr algn="ctr"/>
            <a:r>
              <a:rPr lang="en-US" sz="1600" dirty="0">
                <a:solidFill>
                  <a:schemeClr val="bg1"/>
                </a:solidFill>
                <a:latin typeface="Ubuntu" panose="020B0504030602030204" pitchFamily="34" charset="0"/>
              </a:rPr>
              <a:t>Workload Identities</a:t>
            </a:r>
          </a:p>
        </p:txBody>
      </p:sp>
      <p:sp>
        <p:nvSpPr>
          <p:cNvPr id="23" name="TextBox 22">
            <a:extLst>
              <a:ext uri="{FF2B5EF4-FFF2-40B4-BE49-F238E27FC236}">
                <a16:creationId xmlns:a16="http://schemas.microsoft.com/office/drawing/2014/main" id="{40B670C3-55B7-7772-B856-90931C32DEE3}"/>
              </a:ext>
            </a:extLst>
          </p:cNvPr>
          <p:cNvSpPr txBox="1"/>
          <p:nvPr/>
        </p:nvSpPr>
        <p:spPr>
          <a:xfrm>
            <a:off x="4649030" y="716706"/>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10:1</a:t>
            </a:r>
            <a:endParaRPr lang="en-US" sz="3600" dirty="0">
              <a:solidFill>
                <a:schemeClr val="bg1"/>
              </a:solidFill>
              <a:latin typeface="Ubuntu" panose="020B0504030602030204" pitchFamily="34" charset="0"/>
            </a:endParaRPr>
          </a:p>
        </p:txBody>
      </p:sp>
      <p:sp>
        <p:nvSpPr>
          <p:cNvPr id="24" name="TextBox 23">
            <a:extLst>
              <a:ext uri="{FF2B5EF4-FFF2-40B4-BE49-F238E27FC236}">
                <a16:creationId xmlns:a16="http://schemas.microsoft.com/office/drawing/2014/main" id="{850D8B01-6D92-E70B-EFF1-E5EB65A4AD44}"/>
              </a:ext>
            </a:extLst>
          </p:cNvPr>
          <p:cNvSpPr txBox="1"/>
          <p:nvPr/>
        </p:nvSpPr>
        <p:spPr>
          <a:xfrm>
            <a:off x="4649027" y="1525987"/>
            <a:ext cx="2917686" cy="292388"/>
          </a:xfrm>
          <a:prstGeom prst="rect">
            <a:avLst/>
          </a:prstGeom>
          <a:noFill/>
        </p:spPr>
        <p:txBody>
          <a:bodyPr wrap="square">
            <a:spAutoFit/>
          </a:bodyPr>
          <a:lstStyle/>
          <a:p>
            <a:pPr algn="ctr"/>
            <a:r>
              <a:rPr lang="en-US" sz="1300" dirty="0">
                <a:solidFill>
                  <a:schemeClr val="bg1"/>
                </a:solidFill>
                <a:latin typeface="Ubuntu" panose="020B0504030602030204" pitchFamily="34" charset="0"/>
              </a:rPr>
              <a:t>compared to Human Identities</a:t>
            </a:r>
            <a:endParaRPr lang="en-US" sz="1300" dirty="0">
              <a:solidFill>
                <a:schemeClr val="bg1"/>
              </a:solidFill>
            </a:endParaRPr>
          </a:p>
        </p:txBody>
      </p:sp>
      <p:sp>
        <p:nvSpPr>
          <p:cNvPr id="39" name="TextBox 38">
            <a:extLst>
              <a:ext uri="{FF2B5EF4-FFF2-40B4-BE49-F238E27FC236}">
                <a16:creationId xmlns:a16="http://schemas.microsoft.com/office/drawing/2014/main" id="{CD53AC32-E471-E92B-2D62-F781297FD0E5}"/>
              </a:ext>
            </a:extLst>
          </p:cNvPr>
          <p:cNvSpPr txBox="1"/>
          <p:nvPr/>
        </p:nvSpPr>
        <p:spPr>
          <a:xfrm>
            <a:off x="2815526" y="5213187"/>
            <a:ext cx="2917683" cy="338554"/>
          </a:xfrm>
          <a:prstGeom prst="rect">
            <a:avLst/>
          </a:prstGeom>
          <a:noFill/>
        </p:spPr>
        <p:txBody>
          <a:bodyPr wrap="square" rtlCol="0">
            <a:spAutoFit/>
          </a:bodyPr>
          <a:lstStyle/>
          <a:p>
            <a:pPr algn="ctr"/>
            <a:r>
              <a:rPr lang="en-US" sz="1600">
                <a:solidFill>
                  <a:schemeClr val="bg1"/>
                </a:solidFill>
                <a:latin typeface="Ubuntu" panose="020B0504030602030204" pitchFamily="34" charset="0"/>
              </a:rPr>
              <a:t>of all identities are</a:t>
            </a:r>
            <a:endParaRPr lang="en-US" sz="1600" dirty="0">
              <a:solidFill>
                <a:schemeClr val="bg1"/>
              </a:solidFill>
              <a:latin typeface="Ubuntu" panose="020B0504030602030204" pitchFamily="34" charset="0"/>
            </a:endParaRPr>
          </a:p>
        </p:txBody>
      </p:sp>
      <p:sp>
        <p:nvSpPr>
          <p:cNvPr id="40" name="TextBox 39">
            <a:extLst>
              <a:ext uri="{FF2B5EF4-FFF2-40B4-BE49-F238E27FC236}">
                <a16:creationId xmlns:a16="http://schemas.microsoft.com/office/drawing/2014/main" id="{A4625610-3F90-F9EE-FD22-6D11F62F75DF}"/>
              </a:ext>
            </a:extLst>
          </p:cNvPr>
          <p:cNvSpPr txBox="1"/>
          <p:nvPr/>
        </p:nvSpPr>
        <p:spPr>
          <a:xfrm>
            <a:off x="2815527" y="4632877"/>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60%</a:t>
            </a:r>
            <a:endParaRPr lang="en-US" sz="3600" dirty="0">
              <a:solidFill>
                <a:schemeClr val="bg1"/>
              </a:solidFill>
              <a:latin typeface="Ubuntu" panose="020B0504030602030204" pitchFamily="34" charset="0"/>
            </a:endParaRPr>
          </a:p>
        </p:txBody>
      </p:sp>
      <p:sp>
        <p:nvSpPr>
          <p:cNvPr id="41" name="TextBox 40">
            <a:extLst>
              <a:ext uri="{FF2B5EF4-FFF2-40B4-BE49-F238E27FC236}">
                <a16:creationId xmlns:a16="http://schemas.microsoft.com/office/drawing/2014/main" id="{C9C03984-E2EE-EA77-ED7E-7A40C53E1204}"/>
              </a:ext>
            </a:extLst>
          </p:cNvPr>
          <p:cNvSpPr txBox="1"/>
          <p:nvPr/>
        </p:nvSpPr>
        <p:spPr>
          <a:xfrm>
            <a:off x="2993549" y="5435200"/>
            <a:ext cx="2561635" cy="461665"/>
          </a:xfrm>
          <a:prstGeom prst="rect">
            <a:avLst/>
          </a:prstGeom>
          <a:noFill/>
        </p:spPr>
        <p:txBody>
          <a:bodyPr wrap="square">
            <a:spAutoFit/>
          </a:bodyPr>
          <a:lstStyle/>
          <a:p>
            <a:pPr algn="ctr"/>
            <a:r>
              <a:rPr lang="en-US" sz="2400" b="1">
                <a:solidFill>
                  <a:schemeClr val="bg1"/>
                </a:solidFill>
                <a:latin typeface="Ubuntu" panose="020B0504030602030204" pitchFamily="34" charset="0"/>
              </a:rPr>
              <a:t>Inactive</a:t>
            </a:r>
            <a:endParaRPr lang="en-US" sz="2400" b="1" dirty="0">
              <a:solidFill>
                <a:schemeClr val="bg1"/>
              </a:solidFill>
            </a:endParaRPr>
          </a:p>
        </p:txBody>
      </p:sp>
      <p:sp>
        <p:nvSpPr>
          <p:cNvPr id="43" name="TextBox 42">
            <a:extLst>
              <a:ext uri="{FF2B5EF4-FFF2-40B4-BE49-F238E27FC236}">
                <a16:creationId xmlns:a16="http://schemas.microsoft.com/office/drawing/2014/main" id="{3CE86008-AE78-71A4-778D-60F95ACED59B}"/>
              </a:ext>
            </a:extLst>
          </p:cNvPr>
          <p:cNvSpPr txBox="1"/>
          <p:nvPr/>
        </p:nvSpPr>
        <p:spPr>
          <a:xfrm>
            <a:off x="7622355" y="3082755"/>
            <a:ext cx="2917683" cy="584775"/>
          </a:xfrm>
          <a:prstGeom prst="rect">
            <a:avLst/>
          </a:prstGeom>
          <a:noFill/>
        </p:spPr>
        <p:txBody>
          <a:bodyPr wrap="square" rtlCol="0">
            <a:spAutoFit/>
          </a:bodyPr>
          <a:lstStyle/>
          <a:p>
            <a:pPr algn="ctr"/>
            <a:r>
              <a:rPr lang="en-US" sz="1600">
                <a:solidFill>
                  <a:schemeClr val="bg1"/>
                </a:solidFill>
                <a:latin typeface="Ubuntu" panose="020B0504030602030204" pitchFamily="34" charset="0"/>
              </a:rPr>
              <a:t>of granted permissions</a:t>
            </a:r>
            <a:br>
              <a:rPr lang="en-US" sz="1600">
                <a:solidFill>
                  <a:schemeClr val="bg1"/>
                </a:solidFill>
                <a:latin typeface="Ubuntu" panose="020B0504030602030204" pitchFamily="34" charset="0"/>
              </a:rPr>
            </a:br>
            <a:r>
              <a:rPr lang="en-US" sz="1600">
                <a:solidFill>
                  <a:schemeClr val="bg1"/>
                </a:solidFill>
                <a:latin typeface="Ubuntu" panose="020B0504030602030204" pitchFamily="34" charset="0"/>
              </a:rPr>
              <a:t>are </a:t>
            </a:r>
            <a:r>
              <a:rPr lang="en-US" sz="1600" b="1">
                <a:solidFill>
                  <a:schemeClr val="bg1"/>
                </a:solidFill>
                <a:latin typeface="Ubuntu" panose="020B0504030602030204" pitchFamily="34" charset="0"/>
              </a:rPr>
              <a:t>actually used</a:t>
            </a:r>
            <a:endParaRPr lang="en-US" sz="1600" b="1" dirty="0">
              <a:solidFill>
                <a:schemeClr val="bg1"/>
              </a:solidFill>
              <a:latin typeface="Ubuntu" panose="020B0504030602030204" pitchFamily="34" charset="0"/>
            </a:endParaRPr>
          </a:p>
        </p:txBody>
      </p:sp>
      <p:sp>
        <p:nvSpPr>
          <p:cNvPr id="44" name="TextBox 43">
            <a:extLst>
              <a:ext uri="{FF2B5EF4-FFF2-40B4-BE49-F238E27FC236}">
                <a16:creationId xmlns:a16="http://schemas.microsoft.com/office/drawing/2014/main" id="{1266EADB-5108-F42C-4C2F-293E0AFE55C7}"/>
              </a:ext>
            </a:extLst>
          </p:cNvPr>
          <p:cNvSpPr txBox="1"/>
          <p:nvPr/>
        </p:nvSpPr>
        <p:spPr>
          <a:xfrm>
            <a:off x="7622356" y="2549361"/>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1%</a:t>
            </a:r>
            <a:endParaRPr lang="en-US" sz="3600" dirty="0">
              <a:solidFill>
                <a:schemeClr val="bg1"/>
              </a:solidFill>
              <a:latin typeface="Ubuntu" panose="020B0504030602030204" pitchFamily="34" charset="0"/>
            </a:endParaRPr>
          </a:p>
        </p:txBody>
      </p:sp>
      <p:sp>
        <p:nvSpPr>
          <p:cNvPr id="47" name="TextBox 46">
            <a:extLst>
              <a:ext uri="{FF2B5EF4-FFF2-40B4-BE49-F238E27FC236}">
                <a16:creationId xmlns:a16="http://schemas.microsoft.com/office/drawing/2014/main" id="{05CCB276-8420-BCC5-4D20-CAAB2A66FA6E}"/>
              </a:ext>
            </a:extLst>
          </p:cNvPr>
          <p:cNvSpPr txBox="1"/>
          <p:nvPr/>
        </p:nvSpPr>
        <p:spPr>
          <a:xfrm>
            <a:off x="6458795" y="5213099"/>
            <a:ext cx="2917683" cy="338554"/>
          </a:xfrm>
          <a:prstGeom prst="rect">
            <a:avLst/>
          </a:prstGeom>
          <a:noFill/>
        </p:spPr>
        <p:txBody>
          <a:bodyPr wrap="square" rtlCol="0">
            <a:spAutoFit/>
          </a:bodyPr>
          <a:lstStyle/>
          <a:p>
            <a:pPr algn="ctr"/>
            <a:r>
              <a:rPr lang="en-US" sz="1600" dirty="0">
                <a:solidFill>
                  <a:schemeClr val="bg1"/>
                </a:solidFill>
                <a:latin typeface="Ubuntu" panose="020B0504030602030204" pitchFamily="34" charset="0"/>
              </a:rPr>
              <a:t>of all identities are</a:t>
            </a:r>
          </a:p>
        </p:txBody>
      </p:sp>
      <p:sp>
        <p:nvSpPr>
          <p:cNvPr id="48" name="TextBox 47">
            <a:extLst>
              <a:ext uri="{FF2B5EF4-FFF2-40B4-BE49-F238E27FC236}">
                <a16:creationId xmlns:a16="http://schemas.microsoft.com/office/drawing/2014/main" id="{BDC25AF8-AD18-FB29-DA86-F7D46E034AB7}"/>
              </a:ext>
            </a:extLst>
          </p:cNvPr>
          <p:cNvSpPr txBox="1"/>
          <p:nvPr/>
        </p:nvSpPr>
        <p:spPr>
          <a:xfrm>
            <a:off x="6458796" y="4632289"/>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&gt;50%</a:t>
            </a:r>
            <a:endParaRPr lang="en-US" sz="3600" dirty="0">
              <a:solidFill>
                <a:schemeClr val="bg1"/>
              </a:solidFill>
              <a:latin typeface="Ubuntu" panose="020B0504030602030204" pitchFamily="34" charset="0"/>
            </a:endParaRPr>
          </a:p>
        </p:txBody>
      </p:sp>
      <p:sp>
        <p:nvSpPr>
          <p:cNvPr id="49" name="TextBox 48">
            <a:extLst>
              <a:ext uri="{FF2B5EF4-FFF2-40B4-BE49-F238E27FC236}">
                <a16:creationId xmlns:a16="http://schemas.microsoft.com/office/drawing/2014/main" id="{234C5CA9-6DEE-0CDA-3ECC-B593B192805B}"/>
              </a:ext>
            </a:extLst>
          </p:cNvPr>
          <p:cNvSpPr txBox="1"/>
          <p:nvPr/>
        </p:nvSpPr>
        <p:spPr>
          <a:xfrm>
            <a:off x="6636818" y="5434706"/>
            <a:ext cx="2561635" cy="461665"/>
          </a:xfrm>
          <a:prstGeom prst="rect">
            <a:avLst/>
          </a:prstGeom>
          <a:noFill/>
        </p:spPr>
        <p:txBody>
          <a:bodyPr wrap="square">
            <a:spAutoFit/>
          </a:bodyPr>
          <a:lstStyle/>
          <a:p>
            <a:pPr algn="ctr"/>
            <a:r>
              <a:rPr lang="en-US" sz="2400" b="1">
                <a:solidFill>
                  <a:schemeClr val="bg1"/>
                </a:solidFill>
                <a:latin typeface="Ubuntu" panose="020B0504030602030204" pitchFamily="34" charset="0"/>
              </a:rPr>
              <a:t>“Super Admins”</a:t>
            </a:r>
            <a:endParaRPr lang="en-US" sz="2400" b="1" dirty="0">
              <a:solidFill>
                <a:schemeClr val="bg1"/>
              </a:solidFill>
            </a:endParaRPr>
          </a:p>
        </p:txBody>
      </p:sp>
      <p:sp>
        <p:nvSpPr>
          <p:cNvPr id="53" name="TextBox 52">
            <a:extLst>
              <a:ext uri="{FF2B5EF4-FFF2-40B4-BE49-F238E27FC236}">
                <a16:creationId xmlns:a16="http://schemas.microsoft.com/office/drawing/2014/main" id="{B2A295A7-9AB7-F44F-D145-301660DA7DDF}"/>
              </a:ext>
            </a:extLst>
          </p:cNvPr>
          <p:cNvSpPr txBox="1"/>
          <p:nvPr/>
        </p:nvSpPr>
        <p:spPr>
          <a:xfrm>
            <a:off x="1675700" y="2547680"/>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a:t>
            </a:r>
            <a:endParaRPr lang="en-US" sz="3600" dirty="0">
              <a:solidFill>
                <a:schemeClr val="bg1"/>
              </a:solidFill>
              <a:latin typeface="Ubuntu" panose="020B0504030602030204" pitchFamily="34" charset="0"/>
            </a:endParaRPr>
          </a:p>
        </p:txBody>
      </p:sp>
      <p:sp>
        <p:nvSpPr>
          <p:cNvPr id="54" name="TextBox 53">
            <a:extLst>
              <a:ext uri="{FF2B5EF4-FFF2-40B4-BE49-F238E27FC236}">
                <a16:creationId xmlns:a16="http://schemas.microsoft.com/office/drawing/2014/main" id="{B2FC4886-1221-5C39-974E-95C6706C102E}"/>
              </a:ext>
            </a:extLst>
          </p:cNvPr>
          <p:cNvSpPr txBox="1"/>
          <p:nvPr/>
        </p:nvSpPr>
        <p:spPr>
          <a:xfrm>
            <a:off x="4649030" y="715025"/>
            <a:ext cx="2917682" cy="646331"/>
          </a:xfrm>
          <a:prstGeom prst="rect">
            <a:avLst/>
          </a:prstGeom>
          <a:noFill/>
        </p:spPr>
        <p:txBody>
          <a:bodyPr wrap="square">
            <a:spAutoFit/>
          </a:bodyPr>
          <a:lstStyle/>
          <a:p>
            <a:pPr algn="ctr"/>
            <a:r>
              <a:rPr lang="en-US" sz="3600" dirty="0">
                <a:solidFill>
                  <a:schemeClr val="bg1"/>
                </a:solidFill>
                <a:latin typeface="Ubuntu" panose="020B0504030602030204" pitchFamily="34" charset="0"/>
              </a:rPr>
              <a:t>?:1</a:t>
            </a:r>
          </a:p>
        </p:txBody>
      </p:sp>
      <p:sp>
        <p:nvSpPr>
          <p:cNvPr id="55" name="TextBox 54">
            <a:extLst>
              <a:ext uri="{FF2B5EF4-FFF2-40B4-BE49-F238E27FC236}">
                <a16:creationId xmlns:a16="http://schemas.microsoft.com/office/drawing/2014/main" id="{57D5D8D1-1EF7-354A-AD1D-A010955C1D44}"/>
              </a:ext>
            </a:extLst>
          </p:cNvPr>
          <p:cNvSpPr txBox="1"/>
          <p:nvPr/>
        </p:nvSpPr>
        <p:spPr>
          <a:xfrm>
            <a:off x="2815527" y="4631196"/>
            <a:ext cx="2917682" cy="646331"/>
          </a:xfrm>
          <a:prstGeom prst="rect">
            <a:avLst/>
          </a:prstGeom>
          <a:noFill/>
        </p:spPr>
        <p:txBody>
          <a:bodyPr wrap="square">
            <a:spAutoFit/>
          </a:bodyPr>
          <a:lstStyle/>
          <a:p>
            <a:pPr algn="ctr"/>
            <a:r>
              <a:rPr lang="en-US" sz="3600" dirty="0">
                <a:solidFill>
                  <a:schemeClr val="bg1"/>
                </a:solidFill>
                <a:latin typeface="Ubuntu" panose="020B0504030602030204" pitchFamily="34" charset="0"/>
              </a:rPr>
              <a:t>?%</a:t>
            </a:r>
          </a:p>
        </p:txBody>
      </p:sp>
      <p:sp>
        <p:nvSpPr>
          <p:cNvPr id="56" name="TextBox 55">
            <a:extLst>
              <a:ext uri="{FF2B5EF4-FFF2-40B4-BE49-F238E27FC236}">
                <a16:creationId xmlns:a16="http://schemas.microsoft.com/office/drawing/2014/main" id="{D423FDE0-132A-0F31-EF33-B83F6AD207C4}"/>
              </a:ext>
            </a:extLst>
          </p:cNvPr>
          <p:cNvSpPr txBox="1"/>
          <p:nvPr/>
        </p:nvSpPr>
        <p:spPr>
          <a:xfrm>
            <a:off x="7622356" y="2547680"/>
            <a:ext cx="2917682" cy="646331"/>
          </a:xfrm>
          <a:prstGeom prst="rect">
            <a:avLst/>
          </a:prstGeom>
          <a:noFill/>
        </p:spPr>
        <p:txBody>
          <a:bodyPr wrap="square">
            <a:spAutoFit/>
          </a:bodyPr>
          <a:lstStyle/>
          <a:p>
            <a:pPr algn="ctr"/>
            <a:r>
              <a:rPr lang="en-US" sz="3600" dirty="0">
                <a:solidFill>
                  <a:schemeClr val="bg1"/>
                </a:solidFill>
                <a:latin typeface="Ubuntu" panose="020B0504030602030204" pitchFamily="34" charset="0"/>
              </a:rPr>
              <a:t>?%</a:t>
            </a:r>
          </a:p>
        </p:txBody>
      </p:sp>
      <p:sp>
        <p:nvSpPr>
          <p:cNvPr id="57" name="TextBox 56">
            <a:extLst>
              <a:ext uri="{FF2B5EF4-FFF2-40B4-BE49-F238E27FC236}">
                <a16:creationId xmlns:a16="http://schemas.microsoft.com/office/drawing/2014/main" id="{410CBDAB-7442-3426-5219-74A169BC7CBE}"/>
              </a:ext>
            </a:extLst>
          </p:cNvPr>
          <p:cNvSpPr txBox="1"/>
          <p:nvPr/>
        </p:nvSpPr>
        <p:spPr>
          <a:xfrm>
            <a:off x="6458796" y="4630608"/>
            <a:ext cx="2917682" cy="646331"/>
          </a:xfrm>
          <a:prstGeom prst="rect">
            <a:avLst/>
          </a:prstGeom>
          <a:noFill/>
        </p:spPr>
        <p:txBody>
          <a:bodyPr wrap="square">
            <a:spAutoFit/>
          </a:bodyPr>
          <a:lstStyle/>
          <a:p>
            <a:pPr algn="ctr"/>
            <a:r>
              <a:rPr lang="en-US" sz="3600">
                <a:solidFill>
                  <a:schemeClr val="bg1"/>
                </a:solidFill>
                <a:latin typeface="Ubuntu" panose="020B0504030602030204" pitchFamily="34" charset="0"/>
              </a:rPr>
              <a:t>?%</a:t>
            </a:r>
            <a:endParaRPr lang="en-US" sz="3600" dirty="0">
              <a:solidFill>
                <a:schemeClr val="bg1"/>
              </a:solidFill>
              <a:latin typeface="Ubuntu" panose="020B0504030602030204" pitchFamily="34" charset="0"/>
            </a:endParaRPr>
          </a:p>
        </p:txBody>
      </p:sp>
    </p:spTree>
    <p:extLst>
      <p:ext uri="{BB962C8B-B14F-4D97-AF65-F5344CB8AC3E}">
        <p14:creationId xmlns:p14="http://schemas.microsoft.com/office/powerpoint/2010/main" val="38850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0" nodeType="withEffect">
                                  <p:stCondLst>
                                    <p:cond delay="0"/>
                                  </p:stCondLst>
                                  <p:childTnLst>
                                    <p:animEffect transition="out" filter="fade">
                                      <p:cBhvr>
                                        <p:cTn id="9" dur="500"/>
                                        <p:tgtEl>
                                          <p:spTgt spid="53"/>
                                        </p:tgtEl>
                                      </p:cBhvr>
                                    </p:animEffect>
                                    <p:set>
                                      <p:cBhvr>
                                        <p:cTn id="10" dur="1" fill="hold">
                                          <p:stCondLst>
                                            <p:cond delay="499"/>
                                          </p:stCondLst>
                                        </p:cTn>
                                        <p:tgtEl>
                                          <p:spTgt spid="5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xit" presetSubtype="0" fill="hold" grpId="0" nodeType="withEffect">
                                  <p:stCondLst>
                                    <p:cond delay="0"/>
                                  </p:stCondLst>
                                  <p:childTnLst>
                                    <p:animEffect transition="out" filter="fade">
                                      <p:cBhvr>
                                        <p:cTn id="34" dur="500"/>
                                        <p:tgtEl>
                                          <p:spTgt spid="54"/>
                                        </p:tgtEl>
                                      </p:cBhvr>
                                    </p:animEffect>
                                    <p:set>
                                      <p:cBhvr>
                                        <p:cTn id="35" dur="1" fill="hold">
                                          <p:stCondLst>
                                            <p:cond delay="499"/>
                                          </p:stCondLst>
                                        </p:cTn>
                                        <p:tgtEl>
                                          <p:spTgt spid="5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xit" presetSubtype="0" fill="hold" grpId="0" nodeType="withEffect">
                                  <p:stCondLst>
                                    <p:cond delay="0"/>
                                  </p:stCondLst>
                                  <p:childTnLst>
                                    <p:animEffect transition="out" filter="fade">
                                      <p:cBhvr>
                                        <p:cTn id="53" dur="500"/>
                                        <p:tgtEl>
                                          <p:spTgt spid="56"/>
                                        </p:tgtEl>
                                      </p:cBhvr>
                                    </p:animEffect>
                                    <p:set>
                                      <p:cBhvr>
                                        <p:cTn id="54" dur="1" fill="hold">
                                          <p:stCondLst>
                                            <p:cond delay="499"/>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xit" presetSubtype="0" fill="hold" grpId="0" nodeType="withEffect">
                                  <p:stCondLst>
                                    <p:cond delay="0"/>
                                  </p:stCondLst>
                                  <p:childTnLst>
                                    <p:animEffect transition="out" filter="fade">
                                      <p:cBhvr>
                                        <p:cTn id="75" dur="500"/>
                                        <p:tgtEl>
                                          <p:spTgt spid="57"/>
                                        </p:tgtEl>
                                      </p:cBhvr>
                                    </p:animEffect>
                                    <p:set>
                                      <p:cBhvr>
                                        <p:cTn id="76" dur="1" fill="hold">
                                          <p:stCondLst>
                                            <p:cond delay="499"/>
                                          </p:stCondLst>
                                        </p:cTn>
                                        <p:tgtEl>
                                          <p:spTgt spid="5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2"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500"/>
                                        <p:tgtEl>
                                          <p:spTgt spid="5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xit" presetSubtype="0" fill="hold" grpId="0" nodeType="withEffect">
                                  <p:stCondLst>
                                    <p:cond delay="0"/>
                                  </p:stCondLst>
                                  <p:childTnLst>
                                    <p:animEffect transition="out" filter="fade">
                                      <p:cBhvr>
                                        <p:cTn id="97" dur="500"/>
                                        <p:tgtEl>
                                          <p:spTgt spid="55"/>
                                        </p:tgtEl>
                                      </p:cBhvr>
                                    </p:animEffect>
                                    <p:set>
                                      <p:cBhvr>
                                        <p:cTn id="98" dur="1" fill="hold">
                                          <p:stCondLst>
                                            <p:cond delay="499"/>
                                          </p:stCondLst>
                                        </p:cTn>
                                        <p:tgtEl>
                                          <p:spTgt spid="55"/>
                                        </p:tgtEl>
                                        <p:attrNameLst>
                                          <p:attrName>style.visibility</p:attrName>
                                        </p:attrNameLst>
                                      </p:cBhvr>
                                      <p:to>
                                        <p:strVal val="hidden"/>
                                      </p:to>
                                    </p:set>
                                  </p:childTnLst>
                                </p:cTn>
                              </p:par>
                              <p:par>
                                <p:cTn id="99" presetID="10" presetClass="entr" presetSubtype="0" fill="hold" grpId="1"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5" grpId="0" animBg="1"/>
      <p:bldP spid="9" grpId="0"/>
      <p:bldP spid="11" grpId="0"/>
      <p:bldP spid="22" grpId="0"/>
      <p:bldP spid="23" grpId="0"/>
      <p:bldP spid="24" grpId="0"/>
      <p:bldP spid="39" grpId="0"/>
      <p:bldP spid="40" grpId="0"/>
      <p:bldP spid="41" grpId="0"/>
      <p:bldP spid="43" grpId="0"/>
      <p:bldP spid="44" grpId="0"/>
      <p:bldP spid="47" grpId="0"/>
      <p:bldP spid="48" grpId="0"/>
      <p:bldP spid="49" grpId="0"/>
      <p:bldP spid="53" grpId="0"/>
      <p:bldP spid="54" grpId="0"/>
      <p:bldP spid="54" grpId="1"/>
      <p:bldP spid="55" grpId="0"/>
      <p:bldP spid="55" grpId="1"/>
      <p:bldP spid="55" grpId="2"/>
      <p:bldP spid="56" grpId="0"/>
      <p:bldP spid="56" grpId="1"/>
      <p:bldP spid="57" grpId="0"/>
      <p:bldP spid="5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5A2653A8-3ED7-3B09-78DE-F58B9018AB30}"/>
              </a:ext>
            </a:extLst>
          </p:cNvPr>
          <p:cNvSpPr txBox="1"/>
          <p:nvPr/>
        </p:nvSpPr>
        <p:spPr>
          <a:xfrm>
            <a:off x="88264" y="6077744"/>
            <a:ext cx="5843016" cy="646331"/>
          </a:xfrm>
          <a:prstGeom prst="rect">
            <a:avLst/>
          </a:prstGeom>
          <a:noFill/>
        </p:spPr>
        <p:txBody>
          <a:bodyPr wrap="square" rtlCol="0">
            <a:spAutoFit/>
          </a:bodyPr>
          <a:lstStyle/>
          <a:p>
            <a:r>
              <a:rPr lang="en-US" sz="2000" dirty="0">
                <a:solidFill>
                  <a:schemeClr val="tx1">
                    <a:lumMod val="50000"/>
                    <a:lumOff val="50000"/>
                  </a:schemeClr>
                </a:solidFill>
                <a:latin typeface="Ubuntu Condensed" panose="020B0506030602030204" pitchFamily="34" charset="0"/>
              </a:rPr>
              <a:t>2023 </a:t>
            </a:r>
            <a:r>
              <a:rPr lang="nl-NL" sz="2000" dirty="0">
                <a:solidFill>
                  <a:schemeClr val="tx1">
                    <a:lumMod val="50000"/>
                    <a:lumOff val="50000"/>
                  </a:schemeClr>
                </a:solidFill>
                <a:latin typeface="Ubuntu Condensed" panose="020B0506030602030204" pitchFamily="34" charset="0"/>
              </a:rPr>
              <a:t>State of Cloud </a:t>
            </a:r>
            <a:r>
              <a:rPr lang="nl-NL" sz="2000" dirty="0" err="1">
                <a:solidFill>
                  <a:schemeClr val="tx1">
                    <a:lumMod val="50000"/>
                    <a:lumOff val="50000"/>
                  </a:schemeClr>
                </a:solidFill>
                <a:latin typeface="Ubuntu Condensed" panose="020B0506030602030204" pitchFamily="34" charset="0"/>
              </a:rPr>
              <a:t>Permissions</a:t>
            </a:r>
            <a:r>
              <a:rPr lang="nl-NL" sz="2000" dirty="0">
                <a:solidFill>
                  <a:schemeClr val="tx1">
                    <a:lumMod val="50000"/>
                    <a:lumOff val="50000"/>
                  </a:schemeClr>
                </a:solidFill>
                <a:latin typeface="Ubuntu Condensed" panose="020B0506030602030204" pitchFamily="34" charset="0"/>
              </a:rPr>
              <a:t> </a:t>
            </a:r>
            <a:r>
              <a:rPr lang="nl-NL" sz="2000" dirty="0" err="1">
                <a:solidFill>
                  <a:schemeClr val="tx1">
                    <a:lumMod val="50000"/>
                    <a:lumOff val="50000"/>
                  </a:schemeClr>
                </a:solidFill>
                <a:latin typeface="Ubuntu Condensed" panose="020B0506030602030204" pitchFamily="34" charset="0"/>
              </a:rPr>
              <a:t>Risks</a:t>
            </a:r>
            <a:r>
              <a:rPr lang="nl-NL" sz="2000" dirty="0">
                <a:solidFill>
                  <a:schemeClr val="tx1">
                    <a:lumMod val="50000"/>
                    <a:lumOff val="50000"/>
                  </a:schemeClr>
                </a:solidFill>
                <a:latin typeface="Ubuntu Condensed" panose="020B0506030602030204" pitchFamily="34" charset="0"/>
              </a:rPr>
              <a:t> Report </a:t>
            </a:r>
          </a:p>
          <a:p>
            <a:r>
              <a:rPr lang="nl-NL" sz="1600" dirty="0" err="1">
                <a:solidFill>
                  <a:schemeClr val="tx1">
                    <a:lumMod val="50000"/>
                    <a:lumOff val="50000"/>
                  </a:schemeClr>
                </a:solidFill>
                <a:latin typeface="Ubuntu Condensed" panose="020B0506030602030204" pitchFamily="34" charset="0"/>
              </a:rPr>
              <a:t>https</a:t>
            </a:r>
            <a:r>
              <a:rPr lang="nl-NL" sz="1600" dirty="0">
                <a:solidFill>
                  <a:schemeClr val="tx1">
                    <a:lumMod val="50000"/>
                    <a:lumOff val="50000"/>
                  </a:schemeClr>
                </a:solidFill>
                <a:latin typeface="Ubuntu Condensed" panose="020B0506030602030204" pitchFamily="34" charset="0"/>
              </a:rPr>
              <a:t>://</a:t>
            </a:r>
            <a:r>
              <a:rPr lang="nl-NL" sz="1600" dirty="0" err="1">
                <a:solidFill>
                  <a:schemeClr val="tx1">
                    <a:lumMod val="50000"/>
                    <a:lumOff val="50000"/>
                  </a:schemeClr>
                </a:solidFill>
                <a:latin typeface="Ubuntu Condensed" panose="020B0506030602030204" pitchFamily="34" charset="0"/>
              </a:rPr>
              <a:t>aka.ms</a:t>
            </a:r>
            <a:r>
              <a:rPr lang="nl-NL" sz="1600" dirty="0">
                <a:solidFill>
                  <a:schemeClr val="tx1">
                    <a:lumMod val="50000"/>
                    <a:lumOff val="50000"/>
                  </a:schemeClr>
                </a:solidFill>
                <a:latin typeface="Ubuntu Condensed" panose="020B0506030602030204" pitchFamily="34" charset="0"/>
              </a:rPr>
              <a:t>/</a:t>
            </a:r>
            <a:r>
              <a:rPr lang="nl-NL" sz="1600" dirty="0" err="1">
                <a:solidFill>
                  <a:schemeClr val="tx1">
                    <a:lumMod val="50000"/>
                    <a:lumOff val="50000"/>
                  </a:schemeClr>
                </a:solidFill>
                <a:latin typeface="Ubuntu Condensed" panose="020B0506030602030204" pitchFamily="34" charset="0"/>
              </a:rPr>
              <a:t>cloudpermissionsrisksreport</a:t>
            </a:r>
            <a:endParaRPr lang="nl-NL" sz="2000" dirty="0">
              <a:solidFill>
                <a:schemeClr val="tx1">
                  <a:lumMod val="50000"/>
                  <a:lumOff val="50000"/>
                </a:schemeClr>
              </a:solidFill>
              <a:latin typeface="Ubuntu Condensed" panose="020B0506030602030204" pitchFamily="34" charset="0"/>
            </a:endParaRPr>
          </a:p>
        </p:txBody>
      </p:sp>
      <p:sp>
        <p:nvSpPr>
          <p:cNvPr id="3" name="Title 2">
            <a:extLst>
              <a:ext uri="{FF2B5EF4-FFF2-40B4-BE49-F238E27FC236}">
                <a16:creationId xmlns:a16="http://schemas.microsoft.com/office/drawing/2014/main" id="{82464F72-9E70-2EA8-8E25-56B48AE31EBA}"/>
              </a:ext>
            </a:extLst>
          </p:cNvPr>
          <p:cNvSpPr>
            <a:spLocks noGrp="1"/>
          </p:cNvSpPr>
          <p:nvPr>
            <p:ph type="title"/>
          </p:nvPr>
        </p:nvSpPr>
        <p:spPr/>
        <p:txBody>
          <a:bodyPr/>
          <a:lstStyle/>
          <a:p>
            <a:r>
              <a:rPr lang="en-US" dirty="0"/>
              <a:t>Let’s Talk Security</a:t>
            </a:r>
          </a:p>
        </p:txBody>
      </p:sp>
      <p:sp>
        <p:nvSpPr>
          <p:cNvPr id="2" name="TextBox 1">
            <a:extLst>
              <a:ext uri="{FF2B5EF4-FFF2-40B4-BE49-F238E27FC236}">
                <a16:creationId xmlns:a16="http://schemas.microsoft.com/office/drawing/2014/main" id="{F8C026DA-B4CB-788C-4AD3-E1CB7DFC2241}"/>
              </a:ext>
            </a:extLst>
          </p:cNvPr>
          <p:cNvSpPr txBox="1"/>
          <p:nvPr/>
        </p:nvSpPr>
        <p:spPr>
          <a:xfrm>
            <a:off x="1413164" y="3429000"/>
            <a:ext cx="2137558" cy="923330"/>
          </a:xfrm>
          <a:prstGeom prst="rect">
            <a:avLst/>
          </a:prstGeom>
          <a:noFill/>
        </p:spPr>
        <p:txBody>
          <a:bodyPr wrap="square" rtlCol="0">
            <a:spAutoFit/>
          </a:bodyPr>
          <a:lstStyle/>
          <a:p>
            <a:r>
              <a:rPr lang="en-US" dirty="0"/>
              <a:t>40 000 permissions across clouds</a:t>
            </a:r>
          </a:p>
          <a:p>
            <a:r>
              <a:rPr lang="en-US" dirty="0"/>
              <a:t>&gt; 50% are high risk</a:t>
            </a:r>
          </a:p>
        </p:txBody>
      </p:sp>
      <p:sp>
        <p:nvSpPr>
          <p:cNvPr id="4" name="TextBox 3">
            <a:extLst>
              <a:ext uri="{FF2B5EF4-FFF2-40B4-BE49-F238E27FC236}">
                <a16:creationId xmlns:a16="http://schemas.microsoft.com/office/drawing/2014/main" id="{A543C698-A074-8BD8-29A3-634476C992EB}"/>
              </a:ext>
            </a:extLst>
          </p:cNvPr>
          <p:cNvSpPr txBox="1"/>
          <p:nvPr/>
        </p:nvSpPr>
        <p:spPr>
          <a:xfrm>
            <a:off x="3943333" y="3391739"/>
            <a:ext cx="3523013" cy="646331"/>
          </a:xfrm>
          <a:prstGeom prst="rect">
            <a:avLst/>
          </a:prstGeom>
          <a:noFill/>
        </p:spPr>
        <p:txBody>
          <a:bodyPr wrap="square" rtlCol="0">
            <a:spAutoFit/>
          </a:bodyPr>
          <a:lstStyle/>
          <a:p>
            <a:r>
              <a:rPr lang="en-US" dirty="0"/>
              <a:t>10:1</a:t>
            </a:r>
            <a:br>
              <a:rPr lang="en-US" dirty="0"/>
            </a:br>
            <a:r>
              <a:rPr lang="en-US" dirty="0"/>
              <a:t>Workload Identities to Human</a:t>
            </a:r>
          </a:p>
        </p:txBody>
      </p:sp>
      <p:sp>
        <p:nvSpPr>
          <p:cNvPr id="5" name="TextBox 4">
            <a:extLst>
              <a:ext uri="{FF2B5EF4-FFF2-40B4-BE49-F238E27FC236}">
                <a16:creationId xmlns:a16="http://schemas.microsoft.com/office/drawing/2014/main" id="{81FE77D5-FBAC-4BDD-F396-DE462B75DCC0}"/>
              </a:ext>
            </a:extLst>
          </p:cNvPr>
          <p:cNvSpPr txBox="1"/>
          <p:nvPr/>
        </p:nvSpPr>
        <p:spPr>
          <a:xfrm>
            <a:off x="7466345" y="3391738"/>
            <a:ext cx="2497052" cy="646331"/>
          </a:xfrm>
          <a:prstGeom prst="rect">
            <a:avLst/>
          </a:prstGeom>
          <a:noFill/>
        </p:spPr>
        <p:txBody>
          <a:bodyPr wrap="square" rtlCol="0">
            <a:spAutoFit/>
          </a:bodyPr>
          <a:lstStyle/>
          <a:p>
            <a:r>
              <a:rPr lang="en-US" dirty="0"/>
              <a:t>&gt; 50% of identities are “super admins”</a:t>
            </a:r>
          </a:p>
        </p:txBody>
      </p:sp>
      <p:sp>
        <p:nvSpPr>
          <p:cNvPr id="7" name="TextBox 6">
            <a:extLst>
              <a:ext uri="{FF2B5EF4-FFF2-40B4-BE49-F238E27FC236}">
                <a16:creationId xmlns:a16="http://schemas.microsoft.com/office/drawing/2014/main" id="{1FE46BC3-0D7A-A27C-5FB0-6D4C0B7C48E6}"/>
              </a:ext>
            </a:extLst>
          </p:cNvPr>
          <p:cNvSpPr txBox="1"/>
          <p:nvPr/>
        </p:nvSpPr>
        <p:spPr>
          <a:xfrm>
            <a:off x="7155608" y="4734740"/>
            <a:ext cx="2497052" cy="646331"/>
          </a:xfrm>
          <a:prstGeom prst="rect">
            <a:avLst/>
          </a:prstGeom>
          <a:noFill/>
        </p:spPr>
        <p:txBody>
          <a:bodyPr wrap="square" rtlCol="0">
            <a:spAutoFit/>
          </a:bodyPr>
          <a:lstStyle/>
          <a:p>
            <a:r>
              <a:rPr lang="en-US" dirty="0"/>
              <a:t>1% of granted permissions are used</a:t>
            </a:r>
          </a:p>
        </p:txBody>
      </p:sp>
      <p:sp>
        <p:nvSpPr>
          <p:cNvPr id="8" name="TextBox 7">
            <a:extLst>
              <a:ext uri="{FF2B5EF4-FFF2-40B4-BE49-F238E27FC236}">
                <a16:creationId xmlns:a16="http://schemas.microsoft.com/office/drawing/2014/main" id="{8C313DD4-8301-0202-2D42-31698DE9AFCD}"/>
              </a:ext>
            </a:extLst>
          </p:cNvPr>
          <p:cNvSpPr txBox="1"/>
          <p:nvPr/>
        </p:nvSpPr>
        <p:spPr>
          <a:xfrm>
            <a:off x="3686034" y="4734740"/>
            <a:ext cx="2497052" cy="1200329"/>
          </a:xfrm>
          <a:prstGeom prst="rect">
            <a:avLst/>
          </a:prstGeom>
          <a:noFill/>
        </p:spPr>
        <p:txBody>
          <a:bodyPr wrap="square" rtlCol="0">
            <a:spAutoFit/>
          </a:bodyPr>
          <a:lstStyle/>
          <a:p>
            <a:r>
              <a:rPr lang="en-US" dirty="0"/>
              <a:t>60% of all identities are inactive, 80% of workload identities (90 days)</a:t>
            </a:r>
          </a:p>
        </p:txBody>
      </p:sp>
      <p:pic>
        <p:nvPicPr>
          <p:cNvPr id="14" name="Picture 13">
            <a:extLst>
              <a:ext uri="{FF2B5EF4-FFF2-40B4-BE49-F238E27FC236}">
                <a16:creationId xmlns:a16="http://schemas.microsoft.com/office/drawing/2014/main" id="{D8F924F8-B65D-5358-7E57-3A52DE99D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9" y="-29688"/>
            <a:ext cx="12297558" cy="6917376"/>
          </a:xfrm>
          <a:prstGeom prst="rect">
            <a:avLst/>
          </a:prstGeom>
        </p:spPr>
      </p:pic>
    </p:spTree>
    <p:extLst>
      <p:ext uri="{BB962C8B-B14F-4D97-AF65-F5344CB8AC3E}">
        <p14:creationId xmlns:p14="http://schemas.microsoft.com/office/powerpoint/2010/main" val="14975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22">
            <a:extLst>
              <a:ext uri="{FF2B5EF4-FFF2-40B4-BE49-F238E27FC236}">
                <a16:creationId xmlns:a16="http://schemas.microsoft.com/office/drawing/2014/main" id="{F24AD484-F02A-65D1-841E-C85459BFBFCF}"/>
              </a:ext>
            </a:extLst>
          </p:cNvPr>
          <p:cNvSpPr/>
          <p:nvPr/>
        </p:nvSpPr>
        <p:spPr>
          <a:xfrm>
            <a:off x="9073850"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Questions</a:t>
            </a:r>
            <a:endParaRPr lang="en-SE" sz="2800" b="1" dirty="0">
              <a:solidFill>
                <a:schemeClr val="tx1"/>
              </a:solidFill>
              <a:latin typeface="Ubuntu Condensed" panose="020B0506030602030204" pitchFamily="34" charset="0"/>
            </a:endParaRPr>
          </a:p>
        </p:txBody>
      </p:sp>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Session </a:t>
            </a:r>
            <a:r>
              <a:rPr lang="fr-FR" dirty="0" err="1"/>
              <a:t>Overview</a:t>
            </a:r>
            <a:endParaRPr lang="en-GB" dirty="0"/>
          </a:p>
        </p:txBody>
      </p:sp>
      <p:sp>
        <p:nvSpPr>
          <p:cNvPr id="14" name="Rectangle: Rounded Corners 17">
            <a:extLst>
              <a:ext uri="{FF2B5EF4-FFF2-40B4-BE49-F238E27FC236}">
                <a16:creationId xmlns:a16="http://schemas.microsoft.com/office/drawing/2014/main" id="{DB1C1B5E-633F-5A7F-A8C2-088EB3D30509}"/>
              </a:ext>
            </a:extLst>
          </p:cNvPr>
          <p:cNvSpPr/>
          <p:nvPr/>
        </p:nvSpPr>
        <p:spPr>
          <a:xfrm>
            <a:off x="2181945"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Identity Types</a:t>
            </a:r>
            <a:endParaRPr lang="en-SE" sz="2800" b="1" dirty="0">
              <a:solidFill>
                <a:schemeClr val="tx1"/>
              </a:solidFill>
              <a:latin typeface="Ubuntu Condensed" panose="020B0506030602030204" pitchFamily="34" charset="0"/>
            </a:endParaRPr>
          </a:p>
        </p:txBody>
      </p:sp>
      <p:sp>
        <p:nvSpPr>
          <p:cNvPr id="15" name="Rectangle: Rounded Corners 20">
            <a:extLst>
              <a:ext uri="{FF2B5EF4-FFF2-40B4-BE49-F238E27FC236}">
                <a16:creationId xmlns:a16="http://schemas.microsoft.com/office/drawing/2014/main" id="{2DA003C8-53D7-DF6F-A7B4-A305EC83F4CF}"/>
              </a:ext>
            </a:extLst>
          </p:cNvPr>
          <p:cNvSpPr/>
          <p:nvPr/>
        </p:nvSpPr>
        <p:spPr>
          <a:xfrm>
            <a:off x="4938707"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Credentials</a:t>
            </a:r>
            <a:endParaRPr lang="en-SE" sz="2800" b="1" dirty="0">
              <a:solidFill>
                <a:schemeClr val="tx1"/>
              </a:solidFill>
              <a:latin typeface="Ubuntu Condensed" panose="020B0506030602030204" pitchFamily="34" charset="0"/>
            </a:endParaRPr>
          </a:p>
        </p:txBody>
      </p:sp>
      <p:sp>
        <p:nvSpPr>
          <p:cNvPr id="16" name="Rectangle: Rounded Corners 22">
            <a:extLst>
              <a:ext uri="{FF2B5EF4-FFF2-40B4-BE49-F238E27FC236}">
                <a16:creationId xmlns:a16="http://schemas.microsoft.com/office/drawing/2014/main" id="{66FE864E-68E3-8EDC-E297-5D8113EF17D2}"/>
              </a:ext>
            </a:extLst>
          </p:cNvPr>
          <p:cNvSpPr/>
          <p:nvPr/>
        </p:nvSpPr>
        <p:spPr>
          <a:xfrm>
            <a:off x="7695469" y="2085010"/>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Applications &amp; Resources</a:t>
            </a:r>
            <a:endParaRPr lang="en-SE" sz="2800" b="1" dirty="0">
              <a:solidFill>
                <a:schemeClr val="tx1"/>
              </a:solidFill>
              <a:latin typeface="Ubuntu Condensed" panose="020B0506030602030204" pitchFamily="34" charset="0"/>
            </a:endParaRPr>
          </a:p>
        </p:txBody>
      </p:sp>
      <p:cxnSp>
        <p:nvCxnSpPr>
          <p:cNvPr id="18" name="Straight Arrow Connector 17">
            <a:extLst>
              <a:ext uri="{FF2B5EF4-FFF2-40B4-BE49-F238E27FC236}">
                <a16:creationId xmlns:a16="http://schemas.microsoft.com/office/drawing/2014/main" id="{7A2DFB6E-6168-198D-5A5D-9B8B7479DC60}"/>
              </a:ext>
            </a:extLst>
          </p:cNvPr>
          <p:cNvCxnSpPr>
            <a:cxnSpLocks/>
            <a:stCxn id="14" idx="3"/>
            <a:endCxn id="15" idx="1"/>
          </p:cNvCxnSpPr>
          <p:nvPr/>
        </p:nvCxnSpPr>
        <p:spPr>
          <a:xfrm>
            <a:off x="4496531" y="2719073"/>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E2BCBE-1BB9-B688-5B38-9DB145C786D2}"/>
              </a:ext>
            </a:extLst>
          </p:cNvPr>
          <p:cNvCxnSpPr>
            <a:cxnSpLocks/>
            <a:stCxn id="15" idx="3"/>
            <a:endCxn id="16" idx="1"/>
          </p:cNvCxnSpPr>
          <p:nvPr/>
        </p:nvCxnSpPr>
        <p:spPr>
          <a:xfrm>
            <a:off x="7253293" y="2719073"/>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Rounded Corners 17">
            <a:extLst>
              <a:ext uri="{FF2B5EF4-FFF2-40B4-BE49-F238E27FC236}">
                <a16:creationId xmlns:a16="http://schemas.microsoft.com/office/drawing/2014/main" id="{8EEBDD76-0C66-54DA-4E22-3E48A78F89F2}"/>
              </a:ext>
            </a:extLst>
          </p:cNvPr>
          <p:cNvSpPr/>
          <p:nvPr/>
        </p:nvSpPr>
        <p:spPr>
          <a:xfrm>
            <a:off x="803564"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Permissions &amp; Scopes</a:t>
            </a:r>
            <a:endParaRPr lang="en-SE" sz="2800" b="1">
              <a:solidFill>
                <a:schemeClr val="tx1"/>
              </a:solidFill>
              <a:latin typeface="Ubuntu Condensed" panose="020B0506030602030204" pitchFamily="34" charset="0"/>
            </a:endParaRPr>
          </a:p>
        </p:txBody>
      </p:sp>
      <p:sp>
        <p:nvSpPr>
          <p:cNvPr id="30" name="Rectangle: Rounded Corners 20">
            <a:extLst>
              <a:ext uri="{FF2B5EF4-FFF2-40B4-BE49-F238E27FC236}">
                <a16:creationId xmlns:a16="http://schemas.microsoft.com/office/drawing/2014/main" id="{0324CD64-7B84-D250-E9E3-915D04700D83}"/>
              </a:ext>
            </a:extLst>
          </p:cNvPr>
          <p:cNvSpPr/>
          <p:nvPr/>
        </p:nvSpPr>
        <p:spPr>
          <a:xfrm>
            <a:off x="3560326" y="4298309"/>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Tokens &amp;</a:t>
            </a:r>
          </a:p>
          <a:p>
            <a:pPr algn="ctr"/>
            <a:r>
              <a:rPr lang="en-US" sz="2800" b="1" dirty="0">
                <a:solidFill>
                  <a:schemeClr val="tx1"/>
                </a:solidFill>
                <a:latin typeface="Ubuntu Condensed" panose="020B0506030602030204" pitchFamily="34" charset="0"/>
              </a:rPr>
              <a:t>Auth Flows</a:t>
            </a:r>
            <a:endParaRPr lang="en-SE" sz="2800" b="1" dirty="0">
              <a:solidFill>
                <a:schemeClr val="tx1"/>
              </a:solidFill>
              <a:latin typeface="Ubuntu Condensed" panose="020B0506030602030204" pitchFamily="34" charset="0"/>
            </a:endParaRPr>
          </a:p>
        </p:txBody>
      </p:sp>
      <p:cxnSp>
        <p:nvCxnSpPr>
          <p:cNvPr id="33" name="Straight Arrow Connector 32">
            <a:extLst>
              <a:ext uri="{FF2B5EF4-FFF2-40B4-BE49-F238E27FC236}">
                <a16:creationId xmlns:a16="http://schemas.microsoft.com/office/drawing/2014/main" id="{ACBC2DF9-631A-4DED-98D8-EE43268C33A9}"/>
              </a:ext>
            </a:extLst>
          </p:cNvPr>
          <p:cNvCxnSpPr>
            <a:cxnSpLocks/>
            <a:stCxn id="29" idx="3"/>
            <a:endCxn id="30" idx="1"/>
          </p:cNvCxnSpPr>
          <p:nvPr/>
        </p:nvCxnSpPr>
        <p:spPr>
          <a:xfrm>
            <a:off x="3118150" y="4932372"/>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D44137-C45D-ACC1-39FC-0EBE7903BADD}"/>
              </a:ext>
            </a:extLst>
          </p:cNvPr>
          <p:cNvCxnSpPr>
            <a:cxnSpLocks/>
            <a:endCxn id="31" idx="1"/>
          </p:cNvCxnSpPr>
          <p:nvPr/>
        </p:nvCxnSpPr>
        <p:spPr>
          <a:xfrm>
            <a:off x="8631674" y="4932372"/>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CD45DF-3C18-1941-0E72-BC7023B324F1}"/>
              </a:ext>
            </a:extLst>
          </p:cNvPr>
          <p:cNvCxnSpPr>
            <a:cxnSpLocks/>
          </p:cNvCxnSpPr>
          <p:nvPr/>
        </p:nvCxnSpPr>
        <p:spPr>
          <a:xfrm>
            <a:off x="645171" y="3825722"/>
            <a:ext cx="49459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8E30C17-243E-BC33-9E17-790D5FA25C99}"/>
              </a:ext>
            </a:extLst>
          </p:cNvPr>
          <p:cNvSpPr txBox="1"/>
          <p:nvPr/>
        </p:nvSpPr>
        <p:spPr>
          <a:xfrm>
            <a:off x="5482148" y="3564112"/>
            <a:ext cx="1227701" cy="523220"/>
          </a:xfrm>
          <a:prstGeom prst="rect">
            <a:avLst/>
          </a:prstGeom>
          <a:noFill/>
        </p:spPr>
        <p:txBody>
          <a:bodyPr wrap="square">
            <a:spAutoFit/>
          </a:bodyPr>
          <a:lstStyle/>
          <a:p>
            <a:pPr algn="ctr"/>
            <a:r>
              <a:rPr lang="sv-SE" sz="2800" b="1" dirty="0">
                <a:latin typeface="Ubuntu Condensed" panose="020B0506030602030204" pitchFamily="34" charset="0"/>
              </a:rPr>
              <a:t>Break</a:t>
            </a:r>
            <a:endParaRPr lang="en-US" sz="2800" dirty="0"/>
          </a:p>
        </p:txBody>
      </p:sp>
      <p:cxnSp>
        <p:nvCxnSpPr>
          <p:cNvPr id="73" name="Straight Connector 72">
            <a:extLst>
              <a:ext uri="{FF2B5EF4-FFF2-40B4-BE49-F238E27FC236}">
                <a16:creationId xmlns:a16="http://schemas.microsoft.com/office/drawing/2014/main" id="{FB64F83D-8EBA-2E2D-52B7-9BCDD759FB9D}"/>
              </a:ext>
            </a:extLst>
          </p:cNvPr>
          <p:cNvCxnSpPr>
            <a:cxnSpLocks/>
          </p:cNvCxnSpPr>
          <p:nvPr/>
        </p:nvCxnSpPr>
        <p:spPr>
          <a:xfrm>
            <a:off x="6600868" y="3830244"/>
            <a:ext cx="49459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Rounded Corners 20">
            <a:extLst>
              <a:ext uri="{FF2B5EF4-FFF2-40B4-BE49-F238E27FC236}">
                <a16:creationId xmlns:a16="http://schemas.microsoft.com/office/drawing/2014/main" id="{C99F2DEC-5648-73E5-BD4A-B3641A924C00}"/>
              </a:ext>
            </a:extLst>
          </p:cNvPr>
          <p:cNvSpPr/>
          <p:nvPr/>
        </p:nvSpPr>
        <p:spPr>
          <a:xfrm>
            <a:off x="6317088" y="4298307"/>
            <a:ext cx="2314586" cy="1268126"/>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Ubuntu Condensed" panose="020B0506030602030204" pitchFamily="34" charset="0"/>
              </a:rPr>
              <a:t>Summary</a:t>
            </a:r>
            <a:endParaRPr lang="en-SE" sz="2800" b="1" dirty="0">
              <a:solidFill>
                <a:schemeClr val="tx1"/>
              </a:solidFill>
              <a:latin typeface="Ubuntu Condensed" panose="020B0506030602030204" pitchFamily="34" charset="0"/>
            </a:endParaRPr>
          </a:p>
        </p:txBody>
      </p:sp>
      <p:cxnSp>
        <p:nvCxnSpPr>
          <p:cNvPr id="77" name="Straight Arrow Connector 76">
            <a:extLst>
              <a:ext uri="{FF2B5EF4-FFF2-40B4-BE49-F238E27FC236}">
                <a16:creationId xmlns:a16="http://schemas.microsoft.com/office/drawing/2014/main" id="{548448D2-CB44-28CB-C559-13E8B1F52657}"/>
              </a:ext>
            </a:extLst>
          </p:cNvPr>
          <p:cNvCxnSpPr>
            <a:cxnSpLocks/>
            <a:endCxn id="76" idx="1"/>
          </p:cNvCxnSpPr>
          <p:nvPr/>
        </p:nvCxnSpPr>
        <p:spPr>
          <a:xfrm>
            <a:off x="5874912" y="4932370"/>
            <a:ext cx="44217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14"/>
                                        </p:tgtEl>
                                        <p:attrNameLst>
                                          <p:attrName>fillcolor</p:attrName>
                                        </p:attrNameLst>
                                      </p:cBhvr>
                                      <p:to>
                                        <a:srgbClr val="1E1E1F"/>
                                      </p:to>
                                    </p:animClr>
                                    <p:set>
                                      <p:cBhvr>
                                        <p:cTn id="15" dur="500" fill="hold"/>
                                        <p:tgtEl>
                                          <p:spTgt spid="14"/>
                                        </p:tgtEl>
                                        <p:attrNameLst>
                                          <p:attrName>fill.type</p:attrName>
                                        </p:attrNameLst>
                                      </p:cBhvr>
                                      <p:to>
                                        <p:strVal val="solid"/>
                                      </p:to>
                                    </p:set>
                                    <p:set>
                                      <p:cBhvr>
                                        <p:cTn id="16" dur="500" fill="hold"/>
                                        <p:tgtEl>
                                          <p:spTgt spid="14"/>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14">
                                            <p:txEl>
                                              <p:pRg st="0" end="0"/>
                                            </p:txEl>
                                          </p:spTgt>
                                        </p:tgtEl>
                                        <p:attrNameLst>
                                          <p:attrName>style.color</p:attrName>
                                        </p:attrNameLst>
                                      </p:cBhvr>
                                      <p:to>
                                        <a:srgbClr val="9CDCFE"/>
                                      </p:to>
                                    </p:animClr>
                                    <p:animClr clrSpc="rgb" dir="cw">
                                      <p:cBhvr>
                                        <p:cTn id="19" dur="500" fill="hold"/>
                                        <p:tgtEl>
                                          <p:spTgt spid="14">
                                            <p:txEl>
                                              <p:pRg st="0" end="0"/>
                                            </p:txEl>
                                          </p:spTgt>
                                        </p:tgtEl>
                                        <p:attrNameLst>
                                          <p:attrName>fillcolor</p:attrName>
                                        </p:attrNameLst>
                                      </p:cBhvr>
                                      <p:to>
                                        <a:srgbClr val="9CDCFE"/>
                                      </p:to>
                                    </p:animClr>
                                    <p:set>
                                      <p:cBhvr>
                                        <p:cTn id="20" dur="500" fill="hold"/>
                                        <p:tgtEl>
                                          <p:spTgt spid="14">
                                            <p:txEl>
                                              <p:pRg st="0" end="0"/>
                                            </p:txEl>
                                          </p:spTgt>
                                        </p:tgtEl>
                                        <p:attrNameLst>
                                          <p:attrName>fill.type</p:attrName>
                                        </p:attrNameLst>
                                      </p:cBhvr>
                                      <p:to>
                                        <p:strVal val="solid"/>
                                      </p:to>
                                    </p:set>
                                    <p:set>
                                      <p:cBhvr>
                                        <p:cTn id="21" dur="500" fill="hold"/>
                                        <p:tgtEl>
                                          <p:spTgt spid="14">
                                            <p:txEl>
                                              <p:pRg st="0" end="0"/>
                                            </p:txEl>
                                          </p:spTgt>
                                        </p:tgtEl>
                                        <p:attrNameLst>
                                          <p:attrName>fill.on</p:attrName>
                                        </p:attrNameLst>
                                      </p:cBhvr>
                                      <p:to>
                                        <p:strVal val="true"/>
                                      </p:to>
                                    </p:set>
                                  </p:childTnLst>
                                </p:cTn>
                              </p:par>
                              <p:par>
                                <p:cTn id="22" presetID="10" presetClass="entr" presetSubtype="0" fill="hold" grpId="0" nodeType="withEffect">
                                  <p:stCondLst>
                                    <p:cond delay="0"/>
                                  </p:stCondLst>
                                  <p:childTnLst>
                                    <p:set>
                                      <p:cBhvr>
                                        <p:cTn id="23" dur="1" fill="hold">
                                          <p:stCondLst>
                                            <p:cond delay="0"/>
                                          </p:stCondLst>
                                        </p:cTn>
                                        <p:tgtEl>
                                          <p:spTgt spid="15">
                                            <p:bg/>
                                          </p:spTgt>
                                        </p:tgtEl>
                                        <p:attrNameLst>
                                          <p:attrName>style.visibility</p:attrName>
                                        </p:attrNameLst>
                                      </p:cBhvr>
                                      <p:to>
                                        <p:strVal val="visible"/>
                                      </p:to>
                                    </p:set>
                                    <p:animEffect transition="in" filter="fade">
                                      <p:cBhvr>
                                        <p:cTn id="24" dur="500"/>
                                        <p:tgtEl>
                                          <p:spTgt spid="15">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5"/>
                                        </p:tgtEl>
                                        <p:attrNameLst>
                                          <p:attrName>fillcolor</p:attrName>
                                        </p:attrNameLst>
                                      </p:cBhvr>
                                      <p:to>
                                        <a:srgbClr val="1E1E1F"/>
                                      </p:to>
                                    </p:animClr>
                                    <p:set>
                                      <p:cBhvr>
                                        <p:cTn id="35" dur="500" fill="hold"/>
                                        <p:tgtEl>
                                          <p:spTgt spid="15"/>
                                        </p:tgtEl>
                                        <p:attrNameLst>
                                          <p:attrName>fill.type</p:attrName>
                                        </p:attrNameLst>
                                      </p:cBhvr>
                                      <p:to>
                                        <p:strVal val="solid"/>
                                      </p:to>
                                    </p:set>
                                    <p:set>
                                      <p:cBhvr>
                                        <p:cTn id="36" dur="500" fill="hold"/>
                                        <p:tgtEl>
                                          <p:spTgt spid="15"/>
                                        </p:tgtEl>
                                        <p:attrNameLst>
                                          <p:attrName>fill.on</p:attrName>
                                        </p:attrNameLst>
                                      </p:cBhvr>
                                      <p:to>
                                        <p:strVal val="true"/>
                                      </p:to>
                                    </p:set>
                                  </p:childTnLst>
                                </p:cTn>
                              </p:par>
                              <p:par>
                                <p:cTn id="37" presetID="19" presetClass="emph" presetSubtype="0" fill="hold" nodeType="withEffect">
                                  <p:stCondLst>
                                    <p:cond delay="0"/>
                                  </p:stCondLst>
                                  <p:childTnLst>
                                    <p:animClr clrSpc="rgb" dir="cw">
                                      <p:cBhvr override="childStyle">
                                        <p:cTn id="38" dur="500" fill="hold"/>
                                        <p:tgtEl>
                                          <p:spTgt spid="14">
                                            <p:txEl>
                                              <p:pRg st="0" end="0"/>
                                            </p:txEl>
                                          </p:spTgt>
                                        </p:tgtEl>
                                        <p:attrNameLst>
                                          <p:attrName>style.color</p:attrName>
                                        </p:attrNameLst>
                                      </p:cBhvr>
                                      <p:to>
                                        <a:srgbClr val="9CDCFE"/>
                                      </p:to>
                                    </p:animClr>
                                    <p:animClr clrSpc="rgb" dir="cw">
                                      <p:cBhvr>
                                        <p:cTn id="39" dur="500" fill="hold"/>
                                        <p:tgtEl>
                                          <p:spTgt spid="14">
                                            <p:txEl>
                                              <p:pRg st="0" end="0"/>
                                            </p:txEl>
                                          </p:spTgt>
                                        </p:tgtEl>
                                        <p:attrNameLst>
                                          <p:attrName>fillcolor</p:attrName>
                                        </p:attrNameLst>
                                      </p:cBhvr>
                                      <p:to>
                                        <a:srgbClr val="9CDCFE"/>
                                      </p:to>
                                    </p:animClr>
                                    <p:set>
                                      <p:cBhvr>
                                        <p:cTn id="40" dur="500" fill="hold"/>
                                        <p:tgtEl>
                                          <p:spTgt spid="14">
                                            <p:txEl>
                                              <p:pRg st="0" end="0"/>
                                            </p:txEl>
                                          </p:spTgt>
                                        </p:tgtEl>
                                        <p:attrNameLst>
                                          <p:attrName>fill.type</p:attrName>
                                        </p:attrNameLst>
                                      </p:cBhvr>
                                      <p:to>
                                        <p:strVal val="solid"/>
                                      </p:to>
                                    </p:set>
                                    <p:set>
                                      <p:cBhvr>
                                        <p:cTn id="41" dur="500" fill="hold"/>
                                        <p:tgtEl>
                                          <p:spTgt spid="14">
                                            <p:txEl>
                                              <p:pRg st="0" end="0"/>
                                            </p:txEl>
                                          </p:spTgt>
                                        </p:tgtEl>
                                        <p:attrNameLst>
                                          <p:attrName>fill.on</p:attrName>
                                        </p:attrNameLst>
                                      </p:cBhvr>
                                      <p:to>
                                        <p:strVal val="true"/>
                                      </p:to>
                                    </p:set>
                                  </p:childTnLst>
                                </p:cTn>
                              </p:par>
                              <p:par>
                                <p:cTn id="42" presetID="19" presetClass="emph" presetSubtype="0" fill="hold" nodeType="withEffect">
                                  <p:stCondLst>
                                    <p:cond delay="0"/>
                                  </p:stCondLst>
                                  <p:childTnLst>
                                    <p:animClr clrSpc="rgb" dir="cw">
                                      <p:cBhvr override="childStyle">
                                        <p:cTn id="43" dur="500" fill="hold"/>
                                        <p:tgtEl>
                                          <p:spTgt spid="15">
                                            <p:txEl>
                                              <p:pRg st="0" end="0"/>
                                            </p:txEl>
                                          </p:spTgt>
                                        </p:tgtEl>
                                        <p:attrNameLst>
                                          <p:attrName>style.color</p:attrName>
                                        </p:attrNameLst>
                                      </p:cBhvr>
                                      <p:to>
                                        <a:srgbClr val="9CDCFE"/>
                                      </p:to>
                                    </p:animClr>
                                    <p:animClr clrSpc="rgb" dir="cw">
                                      <p:cBhvr>
                                        <p:cTn id="44" dur="500" fill="hold"/>
                                        <p:tgtEl>
                                          <p:spTgt spid="15">
                                            <p:txEl>
                                              <p:pRg st="0" end="0"/>
                                            </p:txEl>
                                          </p:spTgt>
                                        </p:tgtEl>
                                        <p:attrNameLst>
                                          <p:attrName>fillcolor</p:attrName>
                                        </p:attrNameLst>
                                      </p:cBhvr>
                                      <p:to>
                                        <a:srgbClr val="9CDCFE"/>
                                      </p:to>
                                    </p:animClr>
                                    <p:set>
                                      <p:cBhvr>
                                        <p:cTn id="45" dur="500" fill="hold"/>
                                        <p:tgtEl>
                                          <p:spTgt spid="15">
                                            <p:txEl>
                                              <p:pRg st="0" end="0"/>
                                            </p:txEl>
                                          </p:spTgt>
                                        </p:tgtEl>
                                        <p:attrNameLst>
                                          <p:attrName>fill.type</p:attrName>
                                        </p:attrNameLst>
                                      </p:cBhvr>
                                      <p:to>
                                        <p:strVal val="solid"/>
                                      </p:to>
                                    </p:set>
                                    <p:set>
                                      <p:cBhvr>
                                        <p:cTn id="46" dur="500" fill="hold"/>
                                        <p:tgtEl>
                                          <p:spTgt spid="15">
                                            <p:txEl>
                                              <p:pRg st="0" end="0"/>
                                            </p:txEl>
                                          </p:spTgt>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14"/>
                                        </p:tgtEl>
                                        <p:attrNameLst>
                                          <p:attrName>fillcolor</p:attrName>
                                        </p:attrNameLst>
                                      </p:cBhvr>
                                      <p:to>
                                        <a:srgbClr val="1E1E1F"/>
                                      </p:to>
                                    </p:animClr>
                                    <p:set>
                                      <p:cBhvr>
                                        <p:cTn id="49" dur="500" fill="hold"/>
                                        <p:tgtEl>
                                          <p:spTgt spid="14"/>
                                        </p:tgtEl>
                                        <p:attrNameLst>
                                          <p:attrName>fill.type</p:attrName>
                                        </p:attrNameLst>
                                      </p:cBhvr>
                                      <p:to>
                                        <p:strVal val="solid"/>
                                      </p:to>
                                    </p:set>
                                    <p:set>
                                      <p:cBhvr>
                                        <p:cTn id="50" dur="500" fill="hold"/>
                                        <p:tgtEl>
                                          <p:spTgt spid="14"/>
                                        </p:tgtEl>
                                        <p:attrNameLst>
                                          <p:attrName>fill.on</p:attrName>
                                        </p:attrNameLst>
                                      </p:cBhvr>
                                      <p:to>
                                        <p:strVal val="true"/>
                                      </p:to>
                                    </p:set>
                                  </p:childTnLst>
                                </p:cTn>
                              </p:par>
                              <p:par>
                                <p:cTn id="51" presetID="10" presetClass="entr" presetSubtype="0" fill="hold" grpId="0" nodeType="with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fade">
                                      <p:cBhvr>
                                        <p:cTn id="53" dur="500"/>
                                        <p:tgtEl>
                                          <p:spTgt spid="16">
                                            <p:bg/>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500"/>
                                        <p:tgtEl>
                                          <p:spTgt spid="16">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500" fill="hold"/>
                                        <p:tgtEl>
                                          <p:spTgt spid="16"/>
                                        </p:tgtEl>
                                        <p:attrNameLst>
                                          <p:attrName>fillcolor</p:attrName>
                                        </p:attrNameLst>
                                      </p:cBhvr>
                                      <p:to>
                                        <a:srgbClr val="1E1E1F"/>
                                      </p:to>
                                    </p:animClr>
                                    <p:set>
                                      <p:cBhvr>
                                        <p:cTn id="64" dur="500" fill="hold"/>
                                        <p:tgtEl>
                                          <p:spTgt spid="16"/>
                                        </p:tgtEl>
                                        <p:attrNameLst>
                                          <p:attrName>fill.type</p:attrName>
                                        </p:attrNameLst>
                                      </p:cBhvr>
                                      <p:to>
                                        <p:strVal val="solid"/>
                                      </p:to>
                                    </p:set>
                                    <p:set>
                                      <p:cBhvr>
                                        <p:cTn id="65" dur="500" fill="hold"/>
                                        <p:tgtEl>
                                          <p:spTgt spid="16"/>
                                        </p:tgtEl>
                                        <p:attrNameLst>
                                          <p:attrName>fill.on</p:attrName>
                                        </p:attrNameLst>
                                      </p:cBhvr>
                                      <p:to>
                                        <p:strVal val="true"/>
                                      </p:to>
                                    </p:set>
                                  </p:childTnLst>
                                </p:cTn>
                              </p:par>
                              <p:par>
                                <p:cTn id="66" presetID="19" presetClass="emph" presetSubtype="0" fill="hold" nodeType="withEffect">
                                  <p:stCondLst>
                                    <p:cond delay="0"/>
                                  </p:stCondLst>
                                  <p:childTnLst>
                                    <p:animClr clrSpc="rgb" dir="cw">
                                      <p:cBhvr override="childStyle">
                                        <p:cTn id="67" dur="500" fill="hold"/>
                                        <p:tgtEl>
                                          <p:spTgt spid="15">
                                            <p:txEl>
                                              <p:pRg st="0" end="0"/>
                                            </p:txEl>
                                          </p:spTgt>
                                        </p:tgtEl>
                                        <p:attrNameLst>
                                          <p:attrName>style.color</p:attrName>
                                        </p:attrNameLst>
                                      </p:cBhvr>
                                      <p:to>
                                        <a:srgbClr val="9CDCFE"/>
                                      </p:to>
                                    </p:animClr>
                                    <p:animClr clrSpc="rgb" dir="cw">
                                      <p:cBhvr>
                                        <p:cTn id="68" dur="500" fill="hold"/>
                                        <p:tgtEl>
                                          <p:spTgt spid="15">
                                            <p:txEl>
                                              <p:pRg st="0" end="0"/>
                                            </p:txEl>
                                          </p:spTgt>
                                        </p:tgtEl>
                                        <p:attrNameLst>
                                          <p:attrName>fillcolor</p:attrName>
                                        </p:attrNameLst>
                                      </p:cBhvr>
                                      <p:to>
                                        <a:srgbClr val="9CDCFE"/>
                                      </p:to>
                                    </p:animClr>
                                    <p:set>
                                      <p:cBhvr>
                                        <p:cTn id="69" dur="500" fill="hold"/>
                                        <p:tgtEl>
                                          <p:spTgt spid="15">
                                            <p:txEl>
                                              <p:pRg st="0" end="0"/>
                                            </p:txEl>
                                          </p:spTgt>
                                        </p:tgtEl>
                                        <p:attrNameLst>
                                          <p:attrName>fill.type</p:attrName>
                                        </p:attrNameLst>
                                      </p:cBhvr>
                                      <p:to>
                                        <p:strVal val="solid"/>
                                      </p:to>
                                    </p:set>
                                    <p:set>
                                      <p:cBhvr>
                                        <p:cTn id="70" dur="500" fill="hold"/>
                                        <p:tgtEl>
                                          <p:spTgt spid="15">
                                            <p:txEl>
                                              <p:pRg st="0" end="0"/>
                                            </p:txEl>
                                          </p:spTgt>
                                        </p:tgtEl>
                                        <p:attrNameLst>
                                          <p:attrName>fill.on</p:attrName>
                                        </p:attrNameLst>
                                      </p:cBhvr>
                                      <p:to>
                                        <p:strVal val="true"/>
                                      </p:to>
                                    </p:set>
                                  </p:childTnLst>
                                </p:cTn>
                              </p:par>
                              <p:par>
                                <p:cTn id="71" presetID="19" presetClass="emph" presetSubtype="0" fill="hold" nodeType="withEffect">
                                  <p:stCondLst>
                                    <p:cond delay="0"/>
                                  </p:stCondLst>
                                  <p:childTnLst>
                                    <p:animClr clrSpc="rgb" dir="cw">
                                      <p:cBhvr override="childStyle">
                                        <p:cTn id="72" dur="500" fill="hold"/>
                                        <p:tgtEl>
                                          <p:spTgt spid="16">
                                            <p:txEl>
                                              <p:pRg st="0" end="0"/>
                                            </p:txEl>
                                          </p:spTgt>
                                        </p:tgtEl>
                                        <p:attrNameLst>
                                          <p:attrName>style.color</p:attrName>
                                        </p:attrNameLst>
                                      </p:cBhvr>
                                      <p:to>
                                        <a:srgbClr val="9CDCFE"/>
                                      </p:to>
                                    </p:animClr>
                                    <p:animClr clrSpc="rgb" dir="cw">
                                      <p:cBhvr>
                                        <p:cTn id="73" dur="500" fill="hold"/>
                                        <p:tgtEl>
                                          <p:spTgt spid="16">
                                            <p:txEl>
                                              <p:pRg st="0" end="0"/>
                                            </p:txEl>
                                          </p:spTgt>
                                        </p:tgtEl>
                                        <p:attrNameLst>
                                          <p:attrName>fillcolor</p:attrName>
                                        </p:attrNameLst>
                                      </p:cBhvr>
                                      <p:to>
                                        <a:srgbClr val="9CDCFE"/>
                                      </p:to>
                                    </p:animClr>
                                    <p:set>
                                      <p:cBhvr>
                                        <p:cTn id="74" dur="500" fill="hold"/>
                                        <p:tgtEl>
                                          <p:spTgt spid="16">
                                            <p:txEl>
                                              <p:pRg st="0" end="0"/>
                                            </p:txEl>
                                          </p:spTgt>
                                        </p:tgtEl>
                                        <p:attrNameLst>
                                          <p:attrName>fill.type</p:attrName>
                                        </p:attrNameLst>
                                      </p:cBhvr>
                                      <p:to>
                                        <p:strVal val="solid"/>
                                      </p:to>
                                    </p:set>
                                    <p:set>
                                      <p:cBhvr>
                                        <p:cTn id="75" dur="500" fill="hold"/>
                                        <p:tgtEl>
                                          <p:spTgt spid="16">
                                            <p:txEl>
                                              <p:pRg st="0" end="0"/>
                                            </p:txEl>
                                          </p:spTgt>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15"/>
                                        </p:tgtEl>
                                        <p:attrNameLst>
                                          <p:attrName>fillcolor</p:attrName>
                                        </p:attrNameLst>
                                      </p:cBhvr>
                                      <p:to>
                                        <a:srgbClr val="1E1E1F"/>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par>
                                <p:cTn id="80" presetID="19" presetClass="emph" presetSubtype="0" fill="hold" nodeType="withEffect">
                                  <p:stCondLst>
                                    <p:cond delay="0"/>
                                  </p:stCondLst>
                                  <p:childTnLst>
                                    <p:animClr clrSpc="rgb" dir="cw">
                                      <p:cBhvr override="childStyle">
                                        <p:cTn id="81" dur="500" fill="hold"/>
                                        <p:tgtEl>
                                          <p:spTgt spid="16">
                                            <p:txEl>
                                              <p:pRg st="0" end="0"/>
                                            </p:txEl>
                                          </p:spTgt>
                                        </p:tgtEl>
                                        <p:attrNameLst>
                                          <p:attrName>style.color</p:attrName>
                                        </p:attrNameLst>
                                      </p:cBhvr>
                                      <p:to>
                                        <a:srgbClr val="9CDCFE"/>
                                      </p:to>
                                    </p:animClr>
                                    <p:animClr clrSpc="rgb" dir="cw">
                                      <p:cBhvr>
                                        <p:cTn id="82" dur="500" fill="hold"/>
                                        <p:tgtEl>
                                          <p:spTgt spid="16">
                                            <p:txEl>
                                              <p:pRg st="0" end="0"/>
                                            </p:txEl>
                                          </p:spTgt>
                                        </p:tgtEl>
                                        <p:attrNameLst>
                                          <p:attrName>fillcolor</p:attrName>
                                        </p:attrNameLst>
                                      </p:cBhvr>
                                      <p:to>
                                        <a:srgbClr val="9CDCFE"/>
                                      </p:to>
                                    </p:animClr>
                                    <p:set>
                                      <p:cBhvr>
                                        <p:cTn id="83" dur="500" fill="hold"/>
                                        <p:tgtEl>
                                          <p:spTgt spid="16">
                                            <p:txEl>
                                              <p:pRg st="0" end="0"/>
                                            </p:txEl>
                                          </p:spTgt>
                                        </p:tgtEl>
                                        <p:attrNameLst>
                                          <p:attrName>fill.type</p:attrName>
                                        </p:attrNameLst>
                                      </p:cBhvr>
                                      <p:to>
                                        <p:strVal val="solid"/>
                                      </p:to>
                                    </p:set>
                                    <p:set>
                                      <p:cBhvr>
                                        <p:cTn id="84" dur="500" fill="hold"/>
                                        <p:tgtEl>
                                          <p:spTgt spid="16">
                                            <p:txEl>
                                              <p:pRg st="0" end="0"/>
                                            </p:txEl>
                                          </p:spTgt>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500" fill="hold"/>
                                        <p:tgtEl>
                                          <p:spTgt spid="16"/>
                                        </p:tgtEl>
                                        <p:attrNameLst>
                                          <p:attrName>fillcolor</p:attrName>
                                        </p:attrNameLst>
                                      </p:cBhvr>
                                      <p:to>
                                        <a:srgbClr val="1E1E1F"/>
                                      </p:to>
                                    </p:animClr>
                                    <p:set>
                                      <p:cBhvr>
                                        <p:cTn id="87" dur="500" fill="hold"/>
                                        <p:tgtEl>
                                          <p:spTgt spid="16"/>
                                        </p:tgtEl>
                                        <p:attrNameLst>
                                          <p:attrName>fill.type</p:attrName>
                                        </p:attrNameLst>
                                      </p:cBhvr>
                                      <p:to>
                                        <p:strVal val="solid"/>
                                      </p:to>
                                    </p:set>
                                    <p:set>
                                      <p:cBhvr>
                                        <p:cTn id="88" dur="500" fill="hold"/>
                                        <p:tgtEl>
                                          <p:spTgt spid="16"/>
                                        </p:tgtEl>
                                        <p:attrNameLst>
                                          <p:attrName>fill.on</p:attrName>
                                        </p:attrNameLst>
                                      </p:cBhvr>
                                      <p:to>
                                        <p:strVal val="true"/>
                                      </p:to>
                                    </p:set>
                                  </p:childTnLst>
                                </p:cTn>
                              </p:par>
                              <p:par>
                                <p:cTn id="89" presetID="10"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0" presetClass="entr" presetSubtype="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bg/>
                                          </p:spTgt>
                                        </p:tgtEl>
                                        <p:attrNameLst>
                                          <p:attrName>style.visibility</p:attrName>
                                        </p:attrNameLst>
                                      </p:cBhvr>
                                      <p:to>
                                        <p:strVal val="visible"/>
                                      </p:to>
                                    </p:set>
                                    <p:animEffect transition="in" filter="fade">
                                      <p:cBhvr>
                                        <p:cTn id="102" dur="500"/>
                                        <p:tgtEl>
                                          <p:spTgt spid="29">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9">
                                            <p:txEl>
                                              <p:pRg st="0" end="0"/>
                                            </p:txEl>
                                          </p:spTgt>
                                        </p:tgtEl>
                                        <p:attrNameLst>
                                          <p:attrName>style.visibility</p:attrName>
                                        </p:attrNameLst>
                                      </p:cBhvr>
                                      <p:to>
                                        <p:strVal val="visible"/>
                                      </p:to>
                                    </p:set>
                                    <p:animEffect transition="in" filter="fade">
                                      <p:cBhvr>
                                        <p:cTn id="105" dur="500"/>
                                        <p:tgtEl>
                                          <p:spTgt spid="29">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mph" presetSubtype="2" fill="hold" nodeType="clickEffect">
                                  <p:stCondLst>
                                    <p:cond delay="0"/>
                                  </p:stCondLst>
                                  <p:childTnLst>
                                    <p:animClr clrSpc="rgb" dir="cw">
                                      <p:cBhvr>
                                        <p:cTn id="109" dur="500" fill="hold"/>
                                        <p:tgtEl>
                                          <p:spTgt spid="29"/>
                                        </p:tgtEl>
                                        <p:attrNameLst>
                                          <p:attrName>fillcolor</p:attrName>
                                        </p:attrNameLst>
                                      </p:cBhvr>
                                      <p:to>
                                        <a:srgbClr val="1E1E1F"/>
                                      </p:to>
                                    </p:animClr>
                                    <p:set>
                                      <p:cBhvr>
                                        <p:cTn id="110" dur="500" fill="hold"/>
                                        <p:tgtEl>
                                          <p:spTgt spid="29"/>
                                        </p:tgtEl>
                                        <p:attrNameLst>
                                          <p:attrName>fill.type</p:attrName>
                                        </p:attrNameLst>
                                      </p:cBhvr>
                                      <p:to>
                                        <p:strVal val="solid"/>
                                      </p:to>
                                    </p:set>
                                    <p:set>
                                      <p:cBhvr>
                                        <p:cTn id="111" dur="500" fill="hold"/>
                                        <p:tgtEl>
                                          <p:spTgt spid="29"/>
                                        </p:tgtEl>
                                        <p:attrNameLst>
                                          <p:attrName>fill.on</p:attrName>
                                        </p:attrNameLst>
                                      </p:cBhvr>
                                      <p:to>
                                        <p:strVal val="true"/>
                                      </p:to>
                                    </p:set>
                                  </p:childTnLst>
                                </p:cTn>
                              </p:par>
                              <p:par>
                                <p:cTn id="112" presetID="19" presetClass="emph" presetSubtype="0" fill="hold" nodeType="withEffect">
                                  <p:stCondLst>
                                    <p:cond delay="0"/>
                                  </p:stCondLst>
                                  <p:childTnLst>
                                    <p:animClr clrSpc="rgb" dir="cw">
                                      <p:cBhvr override="childStyle">
                                        <p:cTn id="113" dur="500" fill="hold"/>
                                        <p:tgtEl>
                                          <p:spTgt spid="29">
                                            <p:txEl>
                                              <p:pRg st="0" end="0"/>
                                            </p:txEl>
                                          </p:spTgt>
                                        </p:tgtEl>
                                        <p:attrNameLst>
                                          <p:attrName>style.color</p:attrName>
                                        </p:attrNameLst>
                                      </p:cBhvr>
                                      <p:to>
                                        <a:srgbClr val="9CDCFE"/>
                                      </p:to>
                                    </p:animClr>
                                    <p:animClr clrSpc="rgb" dir="cw">
                                      <p:cBhvr>
                                        <p:cTn id="114" dur="500" fill="hold"/>
                                        <p:tgtEl>
                                          <p:spTgt spid="29">
                                            <p:txEl>
                                              <p:pRg st="0" end="0"/>
                                            </p:txEl>
                                          </p:spTgt>
                                        </p:tgtEl>
                                        <p:attrNameLst>
                                          <p:attrName>fillcolor</p:attrName>
                                        </p:attrNameLst>
                                      </p:cBhvr>
                                      <p:to>
                                        <a:srgbClr val="9CDCFE"/>
                                      </p:to>
                                    </p:animClr>
                                    <p:set>
                                      <p:cBhvr>
                                        <p:cTn id="115" dur="500" fill="hold"/>
                                        <p:tgtEl>
                                          <p:spTgt spid="29">
                                            <p:txEl>
                                              <p:pRg st="0" end="0"/>
                                            </p:txEl>
                                          </p:spTgt>
                                        </p:tgtEl>
                                        <p:attrNameLst>
                                          <p:attrName>fill.type</p:attrName>
                                        </p:attrNameLst>
                                      </p:cBhvr>
                                      <p:to>
                                        <p:strVal val="solid"/>
                                      </p:to>
                                    </p:set>
                                    <p:set>
                                      <p:cBhvr>
                                        <p:cTn id="116" dur="500" fill="hold"/>
                                        <p:tgtEl>
                                          <p:spTgt spid="29">
                                            <p:txEl>
                                              <p:pRg st="0" end="0"/>
                                            </p:txEl>
                                          </p:spTgt>
                                        </p:tgtEl>
                                        <p:attrNameLst>
                                          <p:attrName>fill.on</p:attrName>
                                        </p:attrNameLst>
                                      </p:cBhvr>
                                      <p:to>
                                        <p:strVal val="true"/>
                                      </p:to>
                                    </p:set>
                                  </p:childTnLst>
                                </p:cTn>
                              </p:par>
                              <p:par>
                                <p:cTn id="117" presetID="10" presetClass="entr" presetSubtype="0" fill="hold" grpId="0" nodeType="withEffect">
                                  <p:stCondLst>
                                    <p:cond delay="0"/>
                                  </p:stCondLst>
                                  <p:childTnLst>
                                    <p:set>
                                      <p:cBhvr>
                                        <p:cTn id="118" dur="1" fill="hold">
                                          <p:stCondLst>
                                            <p:cond delay="0"/>
                                          </p:stCondLst>
                                        </p:cTn>
                                        <p:tgtEl>
                                          <p:spTgt spid="30">
                                            <p:bg/>
                                          </p:spTgt>
                                        </p:tgtEl>
                                        <p:attrNameLst>
                                          <p:attrName>style.visibility</p:attrName>
                                        </p:attrNameLst>
                                      </p:cBhvr>
                                      <p:to>
                                        <p:strVal val="visible"/>
                                      </p:to>
                                    </p:set>
                                    <p:animEffect transition="in" filter="fade">
                                      <p:cBhvr>
                                        <p:cTn id="119" dur="500"/>
                                        <p:tgtEl>
                                          <p:spTgt spid="30">
                                            <p:bg/>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0">
                                            <p:txEl>
                                              <p:pRg st="0" end="0"/>
                                            </p:txEl>
                                          </p:spTgt>
                                        </p:tgtEl>
                                        <p:attrNameLst>
                                          <p:attrName>style.visibility</p:attrName>
                                        </p:attrNameLst>
                                      </p:cBhvr>
                                      <p:to>
                                        <p:strVal val="visible"/>
                                      </p:to>
                                    </p:set>
                                    <p:animEffect transition="in" filter="fade">
                                      <p:cBhvr>
                                        <p:cTn id="122" dur="500"/>
                                        <p:tgtEl>
                                          <p:spTgt spid="30">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0">
                                            <p:txEl>
                                              <p:pRg st="1" end="1"/>
                                            </p:txEl>
                                          </p:spTgt>
                                        </p:tgtEl>
                                        <p:attrNameLst>
                                          <p:attrName>style.visibility</p:attrName>
                                        </p:attrNameLst>
                                      </p:cBhvr>
                                      <p:to>
                                        <p:strVal val="visible"/>
                                      </p:to>
                                    </p:set>
                                    <p:animEffect transition="in" filter="fade">
                                      <p:cBhvr>
                                        <p:cTn id="125" dur="500"/>
                                        <p:tgtEl>
                                          <p:spTgt spid="30">
                                            <p:txEl>
                                              <p:pRg st="1" end="1"/>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500" fill="hold"/>
                                        <p:tgtEl>
                                          <p:spTgt spid="30"/>
                                        </p:tgtEl>
                                        <p:attrNameLst>
                                          <p:attrName>fillcolor</p:attrName>
                                        </p:attrNameLst>
                                      </p:cBhvr>
                                      <p:to>
                                        <a:srgbClr val="1E1E1F"/>
                                      </p:to>
                                    </p:animClr>
                                    <p:set>
                                      <p:cBhvr>
                                        <p:cTn id="133" dur="500" fill="hold"/>
                                        <p:tgtEl>
                                          <p:spTgt spid="30"/>
                                        </p:tgtEl>
                                        <p:attrNameLst>
                                          <p:attrName>fill.type</p:attrName>
                                        </p:attrNameLst>
                                      </p:cBhvr>
                                      <p:to>
                                        <p:strVal val="solid"/>
                                      </p:to>
                                    </p:set>
                                    <p:set>
                                      <p:cBhvr>
                                        <p:cTn id="134" dur="500" fill="hold"/>
                                        <p:tgtEl>
                                          <p:spTgt spid="30"/>
                                        </p:tgtEl>
                                        <p:attrNameLst>
                                          <p:attrName>fill.on</p:attrName>
                                        </p:attrNameLst>
                                      </p:cBhvr>
                                      <p:to>
                                        <p:strVal val="true"/>
                                      </p:to>
                                    </p:set>
                                  </p:childTnLst>
                                </p:cTn>
                              </p:par>
                              <p:par>
                                <p:cTn id="135" presetID="19" presetClass="emph" presetSubtype="0" fill="hold" nodeType="withEffect">
                                  <p:stCondLst>
                                    <p:cond delay="0"/>
                                  </p:stCondLst>
                                  <p:childTnLst>
                                    <p:animClr clrSpc="rgb" dir="cw">
                                      <p:cBhvr override="childStyle">
                                        <p:cTn id="136" dur="500" fill="hold"/>
                                        <p:tgtEl>
                                          <p:spTgt spid="29">
                                            <p:txEl>
                                              <p:pRg st="0" end="0"/>
                                            </p:txEl>
                                          </p:spTgt>
                                        </p:tgtEl>
                                        <p:attrNameLst>
                                          <p:attrName>style.color</p:attrName>
                                        </p:attrNameLst>
                                      </p:cBhvr>
                                      <p:to>
                                        <a:srgbClr val="9CDCFE"/>
                                      </p:to>
                                    </p:animClr>
                                    <p:animClr clrSpc="rgb" dir="cw">
                                      <p:cBhvr>
                                        <p:cTn id="137" dur="500" fill="hold"/>
                                        <p:tgtEl>
                                          <p:spTgt spid="29">
                                            <p:txEl>
                                              <p:pRg st="0" end="0"/>
                                            </p:txEl>
                                          </p:spTgt>
                                        </p:tgtEl>
                                        <p:attrNameLst>
                                          <p:attrName>fillcolor</p:attrName>
                                        </p:attrNameLst>
                                      </p:cBhvr>
                                      <p:to>
                                        <a:srgbClr val="9CDCFE"/>
                                      </p:to>
                                    </p:animClr>
                                    <p:set>
                                      <p:cBhvr>
                                        <p:cTn id="138" dur="500" fill="hold"/>
                                        <p:tgtEl>
                                          <p:spTgt spid="29">
                                            <p:txEl>
                                              <p:pRg st="0" end="0"/>
                                            </p:txEl>
                                          </p:spTgt>
                                        </p:tgtEl>
                                        <p:attrNameLst>
                                          <p:attrName>fill.type</p:attrName>
                                        </p:attrNameLst>
                                      </p:cBhvr>
                                      <p:to>
                                        <p:strVal val="solid"/>
                                      </p:to>
                                    </p:set>
                                    <p:set>
                                      <p:cBhvr>
                                        <p:cTn id="139" dur="500" fill="hold"/>
                                        <p:tgtEl>
                                          <p:spTgt spid="29">
                                            <p:txEl>
                                              <p:pRg st="0" end="0"/>
                                            </p:txEl>
                                          </p:spTgt>
                                        </p:tgtEl>
                                        <p:attrNameLst>
                                          <p:attrName>fill.on</p:attrName>
                                        </p:attrNameLst>
                                      </p:cBhvr>
                                      <p:to>
                                        <p:strVal val="true"/>
                                      </p:to>
                                    </p:set>
                                  </p:childTnLst>
                                </p:cTn>
                              </p:par>
                              <p:par>
                                <p:cTn id="140" presetID="19" presetClass="emph" presetSubtype="0" fill="hold" nodeType="withEffect">
                                  <p:stCondLst>
                                    <p:cond delay="0"/>
                                  </p:stCondLst>
                                  <p:childTnLst>
                                    <p:animClr clrSpc="rgb" dir="cw">
                                      <p:cBhvr override="childStyle">
                                        <p:cTn id="141" dur="500" fill="hold"/>
                                        <p:tgtEl>
                                          <p:spTgt spid="30">
                                            <p:txEl>
                                              <p:pRg st="0" end="0"/>
                                            </p:txEl>
                                          </p:spTgt>
                                        </p:tgtEl>
                                        <p:attrNameLst>
                                          <p:attrName>style.color</p:attrName>
                                        </p:attrNameLst>
                                      </p:cBhvr>
                                      <p:to>
                                        <a:srgbClr val="9CDCFE"/>
                                      </p:to>
                                    </p:animClr>
                                    <p:animClr clrSpc="rgb" dir="cw">
                                      <p:cBhvr>
                                        <p:cTn id="142" dur="500" fill="hold"/>
                                        <p:tgtEl>
                                          <p:spTgt spid="30">
                                            <p:txEl>
                                              <p:pRg st="0" end="0"/>
                                            </p:txEl>
                                          </p:spTgt>
                                        </p:tgtEl>
                                        <p:attrNameLst>
                                          <p:attrName>fillcolor</p:attrName>
                                        </p:attrNameLst>
                                      </p:cBhvr>
                                      <p:to>
                                        <a:srgbClr val="9CDCFE"/>
                                      </p:to>
                                    </p:animClr>
                                    <p:set>
                                      <p:cBhvr>
                                        <p:cTn id="143" dur="500" fill="hold"/>
                                        <p:tgtEl>
                                          <p:spTgt spid="30">
                                            <p:txEl>
                                              <p:pRg st="0" end="0"/>
                                            </p:txEl>
                                          </p:spTgt>
                                        </p:tgtEl>
                                        <p:attrNameLst>
                                          <p:attrName>fill.type</p:attrName>
                                        </p:attrNameLst>
                                      </p:cBhvr>
                                      <p:to>
                                        <p:strVal val="solid"/>
                                      </p:to>
                                    </p:set>
                                    <p:set>
                                      <p:cBhvr>
                                        <p:cTn id="144" dur="500" fill="hold"/>
                                        <p:tgtEl>
                                          <p:spTgt spid="30">
                                            <p:txEl>
                                              <p:pRg st="0" end="0"/>
                                            </p:txEl>
                                          </p:spTgt>
                                        </p:tgtEl>
                                        <p:attrNameLst>
                                          <p:attrName>fill.on</p:attrName>
                                        </p:attrNameLst>
                                      </p:cBhvr>
                                      <p:to>
                                        <p:strVal val="true"/>
                                      </p:to>
                                    </p:set>
                                  </p:childTnLst>
                                </p:cTn>
                              </p:par>
                              <p:par>
                                <p:cTn id="145" presetID="19" presetClass="emph" presetSubtype="0" fill="hold" nodeType="withEffect">
                                  <p:stCondLst>
                                    <p:cond delay="0"/>
                                  </p:stCondLst>
                                  <p:childTnLst>
                                    <p:animClr clrSpc="rgb" dir="cw">
                                      <p:cBhvr override="childStyle">
                                        <p:cTn id="146" dur="500" fill="hold"/>
                                        <p:tgtEl>
                                          <p:spTgt spid="30">
                                            <p:txEl>
                                              <p:pRg st="1" end="1"/>
                                            </p:txEl>
                                          </p:spTgt>
                                        </p:tgtEl>
                                        <p:attrNameLst>
                                          <p:attrName>style.color</p:attrName>
                                        </p:attrNameLst>
                                      </p:cBhvr>
                                      <p:to>
                                        <a:srgbClr val="9CDCFE"/>
                                      </p:to>
                                    </p:animClr>
                                    <p:animClr clrSpc="rgb" dir="cw">
                                      <p:cBhvr>
                                        <p:cTn id="147" dur="500" fill="hold"/>
                                        <p:tgtEl>
                                          <p:spTgt spid="30">
                                            <p:txEl>
                                              <p:pRg st="1" end="1"/>
                                            </p:txEl>
                                          </p:spTgt>
                                        </p:tgtEl>
                                        <p:attrNameLst>
                                          <p:attrName>fillcolor</p:attrName>
                                        </p:attrNameLst>
                                      </p:cBhvr>
                                      <p:to>
                                        <a:srgbClr val="9CDCFE"/>
                                      </p:to>
                                    </p:animClr>
                                    <p:set>
                                      <p:cBhvr>
                                        <p:cTn id="148" dur="500" fill="hold"/>
                                        <p:tgtEl>
                                          <p:spTgt spid="30">
                                            <p:txEl>
                                              <p:pRg st="1" end="1"/>
                                            </p:txEl>
                                          </p:spTgt>
                                        </p:tgtEl>
                                        <p:attrNameLst>
                                          <p:attrName>fill.type</p:attrName>
                                        </p:attrNameLst>
                                      </p:cBhvr>
                                      <p:to>
                                        <p:strVal val="solid"/>
                                      </p:to>
                                    </p:set>
                                    <p:set>
                                      <p:cBhvr>
                                        <p:cTn id="149" dur="500" fill="hold"/>
                                        <p:tgtEl>
                                          <p:spTgt spid="30">
                                            <p:txEl>
                                              <p:pRg st="1" end="1"/>
                                            </p:txEl>
                                          </p:spTgt>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29"/>
                                        </p:tgtEl>
                                        <p:attrNameLst>
                                          <p:attrName>fillcolor</p:attrName>
                                        </p:attrNameLst>
                                      </p:cBhvr>
                                      <p:to>
                                        <a:srgbClr val="1E1E1F"/>
                                      </p:to>
                                    </p:animClr>
                                    <p:set>
                                      <p:cBhvr>
                                        <p:cTn id="152" dur="500" fill="hold"/>
                                        <p:tgtEl>
                                          <p:spTgt spid="29"/>
                                        </p:tgtEl>
                                        <p:attrNameLst>
                                          <p:attrName>fill.type</p:attrName>
                                        </p:attrNameLst>
                                      </p:cBhvr>
                                      <p:to>
                                        <p:strVal val="solid"/>
                                      </p:to>
                                    </p:set>
                                    <p:set>
                                      <p:cBhvr>
                                        <p:cTn id="153" dur="500" fill="hold"/>
                                        <p:tgtEl>
                                          <p:spTgt spid="29"/>
                                        </p:tgtEl>
                                        <p:attrNameLst>
                                          <p:attrName>fill.on</p:attrName>
                                        </p:attrNameLst>
                                      </p:cBhvr>
                                      <p:to>
                                        <p:strVal val="true"/>
                                      </p:to>
                                    </p:set>
                                  </p:childTnLst>
                                </p:cTn>
                              </p:par>
                              <p:par>
                                <p:cTn id="154" presetID="10" presetClass="entr" presetSubtype="0" fill="hold" grpId="0" nodeType="withEffect">
                                  <p:stCondLst>
                                    <p:cond delay="0"/>
                                  </p:stCondLst>
                                  <p:childTnLst>
                                    <p:set>
                                      <p:cBhvr>
                                        <p:cTn id="155" dur="1" fill="hold">
                                          <p:stCondLst>
                                            <p:cond delay="0"/>
                                          </p:stCondLst>
                                        </p:cTn>
                                        <p:tgtEl>
                                          <p:spTgt spid="76">
                                            <p:bg/>
                                          </p:spTgt>
                                        </p:tgtEl>
                                        <p:attrNameLst>
                                          <p:attrName>style.visibility</p:attrName>
                                        </p:attrNameLst>
                                      </p:cBhvr>
                                      <p:to>
                                        <p:strVal val="visible"/>
                                      </p:to>
                                    </p:set>
                                    <p:animEffect transition="in" filter="fade">
                                      <p:cBhvr>
                                        <p:cTn id="156" dur="500"/>
                                        <p:tgtEl>
                                          <p:spTgt spid="76">
                                            <p:bg/>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6">
                                            <p:txEl>
                                              <p:pRg st="0" end="0"/>
                                            </p:txEl>
                                          </p:spTgt>
                                        </p:tgtEl>
                                        <p:attrNameLst>
                                          <p:attrName>style.visibility</p:attrName>
                                        </p:attrNameLst>
                                      </p:cBhvr>
                                      <p:to>
                                        <p:strVal val="visible"/>
                                      </p:to>
                                    </p:set>
                                    <p:animEffect transition="in" filter="fade">
                                      <p:cBhvr>
                                        <p:cTn id="159" dur="500"/>
                                        <p:tgtEl>
                                          <p:spTgt spid="76">
                                            <p:txEl>
                                              <p:pRg st="0" end="0"/>
                                            </p:txEl>
                                          </p:spTgt>
                                        </p:tgtEl>
                                      </p:cBhvr>
                                    </p:animEffect>
                                  </p:childTnLst>
                                </p:cTn>
                              </p:par>
                              <p:par>
                                <p:cTn id="160" presetID="10" presetClass="entr" presetSubtype="0" fill="hold" nodeType="withEffect">
                                  <p:stCondLst>
                                    <p:cond delay="0"/>
                                  </p:stCondLst>
                                  <p:childTnLst>
                                    <p:set>
                                      <p:cBhvr>
                                        <p:cTn id="161" dur="1" fill="hold">
                                          <p:stCondLst>
                                            <p:cond delay="0"/>
                                          </p:stCondLst>
                                        </p:cTn>
                                        <p:tgtEl>
                                          <p:spTgt spid="77"/>
                                        </p:tgtEl>
                                        <p:attrNameLst>
                                          <p:attrName>style.visibility</p:attrName>
                                        </p:attrNameLst>
                                      </p:cBhvr>
                                      <p:to>
                                        <p:strVal val="visible"/>
                                      </p:to>
                                    </p:set>
                                    <p:animEffect transition="in" filter="fade">
                                      <p:cBhvr>
                                        <p:cTn id="162" dur="500"/>
                                        <p:tgtEl>
                                          <p:spTgt spid="77"/>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76"/>
                                        </p:tgtEl>
                                        <p:attrNameLst>
                                          <p:attrName>fillcolor</p:attrName>
                                        </p:attrNameLst>
                                      </p:cBhvr>
                                      <p:to>
                                        <a:srgbClr val="1E1E1F"/>
                                      </p:to>
                                    </p:animClr>
                                    <p:set>
                                      <p:cBhvr>
                                        <p:cTn id="167" dur="500" fill="hold"/>
                                        <p:tgtEl>
                                          <p:spTgt spid="76"/>
                                        </p:tgtEl>
                                        <p:attrNameLst>
                                          <p:attrName>fill.type</p:attrName>
                                        </p:attrNameLst>
                                      </p:cBhvr>
                                      <p:to>
                                        <p:strVal val="solid"/>
                                      </p:to>
                                    </p:set>
                                    <p:set>
                                      <p:cBhvr>
                                        <p:cTn id="168" dur="500" fill="hold"/>
                                        <p:tgtEl>
                                          <p:spTgt spid="76"/>
                                        </p:tgtEl>
                                        <p:attrNameLst>
                                          <p:attrName>fill.on</p:attrName>
                                        </p:attrNameLst>
                                      </p:cBhvr>
                                      <p:to>
                                        <p:strVal val="true"/>
                                      </p:to>
                                    </p:set>
                                  </p:childTnLst>
                                </p:cTn>
                              </p:par>
                              <p:par>
                                <p:cTn id="169" presetID="19" presetClass="emph" presetSubtype="0" fill="hold" nodeType="withEffect">
                                  <p:stCondLst>
                                    <p:cond delay="0"/>
                                  </p:stCondLst>
                                  <p:childTnLst>
                                    <p:animClr clrSpc="rgb" dir="cw">
                                      <p:cBhvr override="childStyle">
                                        <p:cTn id="170" dur="500" fill="hold"/>
                                        <p:tgtEl>
                                          <p:spTgt spid="76">
                                            <p:txEl>
                                              <p:pRg st="0" end="0"/>
                                            </p:txEl>
                                          </p:spTgt>
                                        </p:tgtEl>
                                        <p:attrNameLst>
                                          <p:attrName>style.color</p:attrName>
                                        </p:attrNameLst>
                                      </p:cBhvr>
                                      <p:to>
                                        <a:srgbClr val="9CDCFE"/>
                                      </p:to>
                                    </p:animClr>
                                    <p:animClr clrSpc="rgb" dir="cw">
                                      <p:cBhvr>
                                        <p:cTn id="171" dur="500" fill="hold"/>
                                        <p:tgtEl>
                                          <p:spTgt spid="76">
                                            <p:txEl>
                                              <p:pRg st="0" end="0"/>
                                            </p:txEl>
                                          </p:spTgt>
                                        </p:tgtEl>
                                        <p:attrNameLst>
                                          <p:attrName>fillcolor</p:attrName>
                                        </p:attrNameLst>
                                      </p:cBhvr>
                                      <p:to>
                                        <a:srgbClr val="9CDCFE"/>
                                      </p:to>
                                    </p:animClr>
                                    <p:set>
                                      <p:cBhvr>
                                        <p:cTn id="172" dur="500" fill="hold"/>
                                        <p:tgtEl>
                                          <p:spTgt spid="76">
                                            <p:txEl>
                                              <p:pRg st="0" end="0"/>
                                            </p:txEl>
                                          </p:spTgt>
                                        </p:tgtEl>
                                        <p:attrNameLst>
                                          <p:attrName>fill.type</p:attrName>
                                        </p:attrNameLst>
                                      </p:cBhvr>
                                      <p:to>
                                        <p:strVal val="solid"/>
                                      </p:to>
                                    </p:set>
                                    <p:set>
                                      <p:cBhvr>
                                        <p:cTn id="173" dur="500" fill="hold"/>
                                        <p:tgtEl>
                                          <p:spTgt spid="76">
                                            <p:txEl>
                                              <p:pRg st="0" end="0"/>
                                            </p:txEl>
                                          </p:spTgt>
                                        </p:tgtEl>
                                        <p:attrNameLst>
                                          <p:attrName>fill.on</p:attrName>
                                        </p:attrNameLst>
                                      </p:cBhvr>
                                      <p:to>
                                        <p:strVal val="true"/>
                                      </p:to>
                                    </p:set>
                                  </p:childTnLst>
                                </p:cTn>
                              </p:par>
                              <p:par>
                                <p:cTn id="174" presetID="19" presetClass="emph" presetSubtype="0" fill="hold" nodeType="withEffect">
                                  <p:stCondLst>
                                    <p:cond delay="0"/>
                                  </p:stCondLst>
                                  <p:childTnLst>
                                    <p:animClr clrSpc="rgb" dir="cw">
                                      <p:cBhvr override="childStyle">
                                        <p:cTn id="175" dur="500" fill="hold"/>
                                        <p:tgtEl>
                                          <p:spTgt spid="76">
                                            <p:txEl>
                                              <p:pRg st="0" end="0"/>
                                            </p:txEl>
                                          </p:spTgt>
                                        </p:tgtEl>
                                        <p:attrNameLst>
                                          <p:attrName>style.color</p:attrName>
                                        </p:attrNameLst>
                                      </p:cBhvr>
                                      <p:to>
                                        <a:srgbClr val="9CDCFE"/>
                                      </p:to>
                                    </p:animClr>
                                    <p:animClr clrSpc="rgb" dir="cw">
                                      <p:cBhvr>
                                        <p:cTn id="176" dur="500" fill="hold"/>
                                        <p:tgtEl>
                                          <p:spTgt spid="76">
                                            <p:txEl>
                                              <p:pRg st="0" end="0"/>
                                            </p:txEl>
                                          </p:spTgt>
                                        </p:tgtEl>
                                        <p:attrNameLst>
                                          <p:attrName>fillcolor</p:attrName>
                                        </p:attrNameLst>
                                      </p:cBhvr>
                                      <p:to>
                                        <a:srgbClr val="9CDCFE"/>
                                      </p:to>
                                    </p:animClr>
                                    <p:set>
                                      <p:cBhvr>
                                        <p:cTn id="177" dur="500" fill="hold"/>
                                        <p:tgtEl>
                                          <p:spTgt spid="76">
                                            <p:txEl>
                                              <p:pRg st="0" end="0"/>
                                            </p:txEl>
                                          </p:spTgt>
                                        </p:tgtEl>
                                        <p:attrNameLst>
                                          <p:attrName>fill.type</p:attrName>
                                        </p:attrNameLst>
                                      </p:cBhvr>
                                      <p:to>
                                        <p:strVal val="solid"/>
                                      </p:to>
                                    </p:set>
                                    <p:set>
                                      <p:cBhvr>
                                        <p:cTn id="178" dur="500" fill="hold"/>
                                        <p:tgtEl>
                                          <p:spTgt spid="76">
                                            <p:txEl>
                                              <p:pRg st="0" end="0"/>
                                            </p:txEl>
                                          </p:spTgt>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500" fill="hold"/>
                                        <p:tgtEl>
                                          <p:spTgt spid="76"/>
                                        </p:tgtEl>
                                        <p:attrNameLst>
                                          <p:attrName>fillcolor</p:attrName>
                                        </p:attrNameLst>
                                      </p:cBhvr>
                                      <p:to>
                                        <a:srgbClr val="1E1E1F"/>
                                      </p:to>
                                    </p:animClr>
                                    <p:set>
                                      <p:cBhvr>
                                        <p:cTn id="181" dur="500" fill="hold"/>
                                        <p:tgtEl>
                                          <p:spTgt spid="76"/>
                                        </p:tgtEl>
                                        <p:attrNameLst>
                                          <p:attrName>fill.type</p:attrName>
                                        </p:attrNameLst>
                                      </p:cBhvr>
                                      <p:to>
                                        <p:strVal val="solid"/>
                                      </p:to>
                                    </p:set>
                                    <p:set>
                                      <p:cBhvr>
                                        <p:cTn id="182" dur="500" fill="hold"/>
                                        <p:tgtEl>
                                          <p:spTgt spid="76"/>
                                        </p:tgtEl>
                                        <p:attrNameLst>
                                          <p:attrName>fill.on</p:attrName>
                                        </p:attrNameLst>
                                      </p:cBhvr>
                                      <p:to>
                                        <p:strVal val="true"/>
                                      </p:to>
                                    </p:set>
                                  </p:childTnLst>
                                </p:cTn>
                              </p:par>
                              <p:par>
                                <p:cTn id="183" presetID="10" presetClass="entr" presetSubtype="0" fill="hold" grpId="0" nodeType="withEffect">
                                  <p:stCondLst>
                                    <p:cond delay="0"/>
                                  </p:stCondLst>
                                  <p:childTnLst>
                                    <p:set>
                                      <p:cBhvr>
                                        <p:cTn id="184" dur="1" fill="hold">
                                          <p:stCondLst>
                                            <p:cond delay="0"/>
                                          </p:stCondLst>
                                        </p:cTn>
                                        <p:tgtEl>
                                          <p:spTgt spid="31">
                                            <p:bg/>
                                          </p:spTgt>
                                        </p:tgtEl>
                                        <p:attrNameLst>
                                          <p:attrName>style.visibility</p:attrName>
                                        </p:attrNameLst>
                                      </p:cBhvr>
                                      <p:to>
                                        <p:strVal val="visible"/>
                                      </p:to>
                                    </p:set>
                                    <p:animEffect transition="in" filter="fade">
                                      <p:cBhvr>
                                        <p:cTn id="185" dur="500"/>
                                        <p:tgtEl>
                                          <p:spTgt spid="31">
                                            <p:bg/>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31">
                                            <p:txEl>
                                              <p:pRg st="0" end="0"/>
                                            </p:txEl>
                                          </p:spTgt>
                                        </p:tgtEl>
                                        <p:attrNameLst>
                                          <p:attrName>style.visibility</p:attrName>
                                        </p:attrNameLst>
                                      </p:cBhvr>
                                      <p:to>
                                        <p:strVal val="visible"/>
                                      </p:to>
                                    </p:set>
                                    <p:animEffect transition="in" filter="fade">
                                      <p:cBhvr>
                                        <p:cTn id="188" dur="500"/>
                                        <p:tgtEl>
                                          <p:spTgt spid="31">
                                            <p:txEl>
                                              <p:pRg st="0" end="0"/>
                                            </p:txEl>
                                          </p:spTgt>
                                        </p:tgtEl>
                                      </p:cBhvr>
                                    </p:animEffect>
                                  </p:childTnLst>
                                </p:cTn>
                              </p:par>
                              <p:par>
                                <p:cTn id="189" presetID="10" presetClass="entr" presetSubtype="0" fill="hold" nodeType="with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fade">
                                      <p:cBhvr>
                                        <p:cTn id="1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allAtOnce" animBg="1"/>
      <p:bldP spid="14" grpId="0" build="allAtOnce" animBg="1"/>
      <p:bldP spid="15" grpId="0" build="allAtOnce" animBg="1"/>
      <p:bldP spid="16" grpId="0" build="allAtOnce" animBg="1"/>
      <p:bldP spid="29" grpId="0" build="allAtOnce" animBg="1"/>
      <p:bldP spid="30" grpId="0" build="allAtOnce" animBg="1"/>
      <p:bldP spid="71" grpId="0"/>
      <p:bldP spid="76" grpId="0" build="allAtOnce" animBg="1"/>
    </p:bldLst>
  </p:timing>
</p:sld>
</file>

<file path=ppt/theme/theme1.xml><?xml version="1.0" encoding="utf-8"?>
<a:theme xmlns:a="http://schemas.openxmlformats.org/drawingml/2006/main" name="Unwonted">
  <a:themeElements>
    <a:clrScheme name="Custom 49">
      <a:dk1>
        <a:srgbClr val="FFFFFF"/>
      </a:dk1>
      <a:lt1>
        <a:srgbClr val="000000"/>
      </a:lt1>
      <a:dk2>
        <a:srgbClr val="001733"/>
      </a:dk2>
      <a:lt2>
        <a:srgbClr val="E8E8E8"/>
      </a:lt2>
      <a:accent1>
        <a:srgbClr val="FFA902"/>
      </a:accent1>
      <a:accent2>
        <a:srgbClr val="FF7313"/>
      </a:accent2>
      <a:accent3>
        <a:srgbClr val="88DCAC"/>
      </a:accent3>
      <a:accent4>
        <a:srgbClr val="2BD1EF"/>
      </a:accent4>
      <a:accent5>
        <a:srgbClr val="FF4B50"/>
      </a:accent5>
      <a:accent6>
        <a:srgbClr val="4EA72E"/>
      </a:accent6>
      <a:hlink>
        <a:srgbClr val="87DCAB"/>
      </a:hlink>
      <a:folHlink>
        <a:srgbClr val="2AD1EE"/>
      </a:folHlink>
    </a:clrScheme>
    <a:fontScheme name="Office">
      <a:majorFont>
        <a:latin typeface="Open Sans"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Open San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Unwonted">
  <a:themeElements>
    <a:clrScheme name="Custom 49">
      <a:dk1>
        <a:srgbClr val="FFFFFF"/>
      </a:dk1>
      <a:lt1>
        <a:srgbClr val="000000"/>
      </a:lt1>
      <a:dk2>
        <a:srgbClr val="001733"/>
      </a:dk2>
      <a:lt2>
        <a:srgbClr val="E8E8E8"/>
      </a:lt2>
      <a:accent1>
        <a:srgbClr val="FFA902"/>
      </a:accent1>
      <a:accent2>
        <a:srgbClr val="FF7313"/>
      </a:accent2>
      <a:accent3>
        <a:srgbClr val="88DCAC"/>
      </a:accent3>
      <a:accent4>
        <a:srgbClr val="2BD1EF"/>
      </a:accent4>
      <a:accent5>
        <a:srgbClr val="FF4B50"/>
      </a:accent5>
      <a:accent6>
        <a:srgbClr val="4EA72E"/>
      </a:accent6>
      <a:hlink>
        <a:srgbClr val="87DCAB"/>
      </a:hlink>
      <a:folHlink>
        <a:srgbClr val="2AD1EE"/>
      </a:folHlink>
    </a:clrScheme>
    <a:fontScheme name="Office">
      <a:majorFont>
        <a:latin typeface="Open Sans"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Open San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7A030E552A7649B282E6A6A8B02B54" ma:contentTypeVersion="15" ma:contentTypeDescription="Create a new document." ma:contentTypeScope="" ma:versionID="3edc5b028c060f88a63252434f72fee8">
  <xsd:schema xmlns:xsd="http://www.w3.org/2001/XMLSchema" xmlns:xs="http://www.w3.org/2001/XMLSchema" xmlns:p="http://schemas.microsoft.com/office/2006/metadata/properties" xmlns:ns2="42fad681-8665-4fab-8eec-c0f59876cec7" xmlns:ns3="4852849e-384c-4a65-bfb4-dfa4ba6927c7" targetNamespace="http://schemas.microsoft.com/office/2006/metadata/properties" ma:root="true" ma:fieldsID="0be2397fda3dd437a17135c15c4f2635" ns2:_="" ns3:_="">
    <xsd:import namespace="42fad681-8665-4fab-8eec-c0f59876cec7"/>
    <xsd:import namespace="4852849e-384c-4a65-bfb4-dfa4ba6927c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fad681-8665-4fab-8eec-c0f59876cec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3fd1d540-180c-476a-8a5c-8b9229c6df5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52849e-384c-4a65-bfb4-dfa4ba6927c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6ad97f2-07d2-4ece-b4e2-ce0fe050e9a6}" ma:internalName="TaxCatchAll" ma:showField="CatchAllData" ma:web="4852849e-384c-4a65-bfb4-dfa4ba6927c7">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852849e-384c-4a65-bfb4-dfa4ba6927c7" xsi:nil="true"/>
    <lcf76f155ced4ddcb4097134ff3c332f xmlns="42fad681-8665-4fab-8eec-c0f59876cec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B84394D-254A-4330-915F-EDB286D186EC}">
  <ds:schemaRefs>
    <ds:schemaRef ds:uri="http://schemas.microsoft.com/sharepoint/v3/contenttype/forms"/>
  </ds:schemaRefs>
</ds:datastoreItem>
</file>

<file path=customXml/itemProps2.xml><?xml version="1.0" encoding="utf-8"?>
<ds:datastoreItem xmlns:ds="http://schemas.openxmlformats.org/officeDocument/2006/customXml" ds:itemID="{1B5E41A9-7207-4596-8A02-63BF5E1E3A41}">
  <ds:schemaRefs>
    <ds:schemaRef ds:uri="42fad681-8665-4fab-8eec-c0f59876cec7"/>
    <ds:schemaRef ds:uri="4852849e-384c-4a65-bfb4-dfa4ba6927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C3DBFC-306C-4A1E-899F-F4A4B894E2C2}">
  <ds:schemaRefs>
    <ds:schemaRef ds:uri="http://purl.org/dc/elements/1.1/"/>
    <ds:schemaRef ds:uri="4852849e-384c-4a65-bfb4-dfa4ba6927c7"/>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42fad681-8665-4fab-8eec-c0f59876cec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4538</TotalTime>
  <Words>2762</Words>
  <Application>Microsoft Macintosh PowerPoint</Application>
  <PresentationFormat>Widescreen</PresentationFormat>
  <Paragraphs>502</Paragraphs>
  <Slides>59</Slides>
  <Notes>21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Ubuntu Condensed</vt:lpstr>
      <vt:lpstr>Aptos</vt:lpstr>
      <vt:lpstr>Arial</vt:lpstr>
      <vt:lpstr>Cascadia Code</vt:lpstr>
      <vt:lpstr>Open Sans</vt:lpstr>
      <vt:lpstr>Ubuntu</vt:lpstr>
      <vt:lpstr>Cascadia Code SemiBold</vt:lpstr>
      <vt:lpstr>Unwonted</vt:lpstr>
      <vt:lpstr>1_Unwonted</vt:lpstr>
      <vt:lpstr>From Cloudy to Clear: Demystifying Azure Authentication</vt:lpstr>
      <vt:lpstr>PowerPoint Presentation</vt:lpstr>
      <vt:lpstr>PowerPoint Presentation</vt:lpstr>
      <vt:lpstr>Emanuel Palm</vt:lpstr>
      <vt:lpstr>What is the State of Cloud Permissions?</vt:lpstr>
      <vt:lpstr>Demo Time</vt:lpstr>
      <vt:lpstr>PowerPoint Presentation</vt:lpstr>
      <vt:lpstr>Let’s Talk Security</vt:lpstr>
      <vt:lpstr>Session Overview</vt:lpstr>
      <vt:lpstr>Session Overview</vt:lpstr>
      <vt:lpstr>Identity Types</vt:lpstr>
      <vt:lpstr>Identity Types</vt:lpstr>
      <vt:lpstr>Workload Identity Types</vt:lpstr>
      <vt:lpstr>Workload Identity</vt:lpstr>
      <vt:lpstr>Service Accounts?</vt:lpstr>
      <vt:lpstr>Workload Identity Types</vt:lpstr>
      <vt:lpstr>PowerPoint Presentation</vt:lpstr>
      <vt:lpstr>Workload Identity Types</vt:lpstr>
      <vt:lpstr>PowerPoint Presentation</vt:lpstr>
      <vt:lpstr>PowerPoint Presentation</vt:lpstr>
      <vt:lpstr>Application Registrations</vt:lpstr>
      <vt:lpstr>Demo Time</vt:lpstr>
      <vt:lpstr>PowerPoint Presentation</vt:lpstr>
      <vt:lpstr>OAuth 2.0</vt:lpstr>
      <vt:lpstr>Azure APIs (OAuth Resources)</vt:lpstr>
      <vt:lpstr>Well-known Applications</vt:lpstr>
      <vt:lpstr>Break!</vt:lpstr>
      <vt:lpstr>Break over!</vt:lpstr>
      <vt:lpstr>Permissions</vt:lpstr>
      <vt:lpstr>Microsoft Graph</vt:lpstr>
      <vt:lpstr>Azure Resource Manager</vt:lpstr>
      <vt:lpstr>Permissions</vt:lpstr>
      <vt:lpstr>PowerPoint Presentation</vt:lpstr>
      <vt:lpstr>PowerPoint Presentation</vt:lpstr>
      <vt:lpstr>PowerPoint Presentation</vt:lpstr>
      <vt:lpstr>PowerPoint Presentation</vt:lpstr>
      <vt:lpstr>JSON Web Token (JWT)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AzAuth</vt:lpstr>
      <vt:lpstr>Summary</vt:lpstr>
      <vt:lpstr>Recommendations</vt:lpstr>
      <vt:lpstr>Thank you!</vt:lpstr>
      <vt:lpstr>Your title goes here. This slide has 2 text blocks and editable image placeholder</vt:lpstr>
      <vt:lpstr>Your title goes here. This slide has 3 text blocks.</vt:lpstr>
      <vt:lpstr>Your title goes here. This slide has 4 text blocks.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Smuzhanytsia</dc:creator>
  <cp:lastModifiedBy>Emanuel Palm</cp:lastModifiedBy>
  <cp:revision>14</cp:revision>
  <dcterms:created xsi:type="dcterms:W3CDTF">2024-05-13T14:10:36Z</dcterms:created>
  <dcterms:modified xsi:type="dcterms:W3CDTF">2024-09-05T18:59:55Z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0x010100617A030E552A7649B282E6A6A8B02B54</vt:lpwstr>
  </property>
  <property fmtid="{D5CDD505-2E9C-101B-9397-08002B2CF9AE}" pid="3" name="MediaServiceImageTags">
    <vt:lpwstr/>
  </property>
</Properties>
</file>